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diagrams/colors11.xml" ContentType="application/vnd.openxmlformats-officedocument.drawingml.diagramColors+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diagrams/drawing36.xml" ContentType="application/vnd.ms-office.drawingml.diagramDrawing+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colors8.xml" ContentType="application/vnd.openxmlformats-officedocument.drawingml.diagramColors+xml"/>
  <Override PartName="/ppt/diagrams/drawing32.xml" ContentType="application/vnd.ms-office.drawingml.diagramDrawing+xml"/>
  <Override PartName="/ppt/slides/slide99.xml" ContentType="application/vnd.openxmlformats-officedocument.presentationml.slide+xml"/>
  <Override PartName="/ppt/slides/slide118.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docProps/app.xml" ContentType="application/vnd.openxmlformats-officedocument.extended-properties+xml"/>
  <Override PartName="/ppt/diagrams/drawing37.xml" ContentType="application/vnd.ms-office.drawingml.diagramDrawing+xml"/>
  <Override PartName="/ppt/slides/slide11.xml" ContentType="application/vnd.openxmlformats-officedocument.presentationml.slide+xml"/>
  <Override PartName="/ppt/slides/slide40.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slides/slide119.xml" ContentType="application/vnd.openxmlformats-officedocument.presentationml.slide+xml"/>
  <Override PartName="/ppt/diagrams/layout2.xml" ContentType="application/vnd.openxmlformats-officedocument.drawingml.diagramLayout+xml"/>
  <Override PartName="/ppt/diagrams/drawing33.xml" ContentType="application/vnd.ms-office.drawingml.diagramDrawing+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40.xml" ContentType="application/vnd.ms-office.drawingml.diagramDrawing+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diagrams/data11.xml" ContentType="application/vnd.openxmlformats-officedocument.drawingml.diagramData+xml"/>
  <Default Extension="wmf" ContentType="image/x-wmf"/>
  <Override PartName="/ppt/diagrams/drawing38.xml" ContentType="application/vnd.ms-office.drawingml.diagramDrawing+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diagrams/drawing34.xml" ContentType="application/vnd.ms-office.drawingml.diagramDrawing+xml"/>
  <Override PartName="/ppt/commentAuthors.xml" ContentType="application/vnd.openxmlformats-officedocument.presentationml.commentAuthors+xml"/>
  <Override PartName="/ppt/diagrams/layout3.xml" ContentType="application/vnd.openxmlformats-officedocument.drawingml.diagramLayout+xml"/>
  <Override PartName="/ppt/diagrams/data4.xml" ContentType="application/vnd.openxmlformats-officedocument.drawingml.diagramData+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30.xml" ContentType="application/vnd.ms-office.drawingml.diagramDrawing+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diagrams/layout11.xml" ContentType="application/vnd.openxmlformats-officedocument.drawingml.diagram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diagrams/colors10.xml" ContentType="application/vnd.openxmlformats-officedocument.drawingml.diagramColors+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rawing39.xml" ContentType="application/vnd.ms-office.drawingml.diagramDrawing+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slides/slide20.xml" ContentType="application/vnd.openxmlformats-officedocument.presentationml.slide+xml"/>
  <Override PartName="/ppt/diagrams/layout4.xml" ContentType="application/vnd.openxmlformats-officedocument.drawingml.diagramLayout+xml"/>
  <Override PartName="/ppt/diagrams/drawing35.xml" ContentType="application/vnd.ms-office.drawingml.diagramDrawing+xml"/>
  <Override PartName="/ppt/diagrams/data5.xml" ContentType="application/vnd.openxmlformats-officedocument.drawingml.diagramData+xml"/>
  <Override PartName="/ppt/diagrams/colors7.xml" ContentType="application/vnd.openxmlformats-officedocument.drawingml.diagramColors+xml"/>
  <Override PartName="/ppt/slides/slide98.xml" ContentType="application/vnd.openxmlformats-officedocument.presentationml.slide+xml"/>
  <Override PartName="/ppt/slides/slide117.xml" ContentType="application/vnd.openxmlformats-officedocument.presentationml.slide+xml"/>
  <Override PartName="/ppt/diagrams/drawing31.xml" ContentType="application/vnd.ms-office.drawingml.diagramDrawing+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Default Extension="jpg" ContentType="image/jpeg"/>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diagrams/quickStyle2.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9"/>
  </p:notesMasterIdLst>
  <p:sldIdLst>
    <p:sldId id="1145" r:id="rId2"/>
    <p:sldId id="1146" r:id="rId3"/>
    <p:sldId id="615" r:id="rId4"/>
    <p:sldId id="799" r:id="rId5"/>
    <p:sldId id="828" r:id="rId6"/>
    <p:sldId id="811" r:id="rId7"/>
    <p:sldId id="813" r:id="rId8"/>
    <p:sldId id="802" r:id="rId9"/>
    <p:sldId id="825" r:id="rId10"/>
    <p:sldId id="831" r:id="rId11"/>
    <p:sldId id="833" r:id="rId12"/>
    <p:sldId id="835" r:id="rId13"/>
    <p:sldId id="803" r:id="rId14"/>
    <p:sldId id="821" r:id="rId15"/>
    <p:sldId id="824" r:id="rId16"/>
    <p:sldId id="830" r:id="rId17"/>
    <p:sldId id="826" r:id="rId18"/>
    <p:sldId id="814" r:id="rId19"/>
    <p:sldId id="808" r:id="rId20"/>
    <p:sldId id="812" r:id="rId21"/>
    <p:sldId id="810" r:id="rId22"/>
    <p:sldId id="815" r:id="rId23"/>
    <p:sldId id="1147" r:id="rId24"/>
    <p:sldId id="642" r:id="rId25"/>
    <p:sldId id="643" r:id="rId26"/>
    <p:sldId id="644" r:id="rId27"/>
    <p:sldId id="645" r:id="rId28"/>
    <p:sldId id="646" r:id="rId29"/>
    <p:sldId id="647" r:id="rId30"/>
    <p:sldId id="651" r:id="rId31"/>
    <p:sldId id="652" r:id="rId32"/>
    <p:sldId id="664" r:id="rId33"/>
    <p:sldId id="665" r:id="rId34"/>
    <p:sldId id="666" r:id="rId35"/>
    <p:sldId id="667" r:id="rId36"/>
    <p:sldId id="668" r:id="rId37"/>
    <p:sldId id="1135" r:id="rId38"/>
    <p:sldId id="1148" r:id="rId39"/>
    <p:sldId id="672" r:id="rId40"/>
    <p:sldId id="673" r:id="rId41"/>
    <p:sldId id="674" r:id="rId42"/>
    <p:sldId id="1152" r:id="rId43"/>
    <p:sldId id="1153" r:id="rId44"/>
    <p:sldId id="1154" r:id="rId45"/>
    <p:sldId id="1155" r:id="rId46"/>
    <p:sldId id="773" r:id="rId47"/>
    <p:sldId id="774" r:id="rId48"/>
    <p:sldId id="775" r:id="rId49"/>
    <p:sldId id="776" r:id="rId50"/>
    <p:sldId id="675" r:id="rId51"/>
    <p:sldId id="676" r:id="rId52"/>
    <p:sldId id="677" r:id="rId53"/>
    <p:sldId id="678" r:id="rId54"/>
    <p:sldId id="679" r:id="rId55"/>
    <p:sldId id="680" r:id="rId56"/>
    <p:sldId id="681" r:id="rId57"/>
    <p:sldId id="682" r:id="rId58"/>
    <p:sldId id="1171" r:id="rId59"/>
    <p:sldId id="1136" r:id="rId60"/>
    <p:sldId id="688" r:id="rId61"/>
    <p:sldId id="689" r:id="rId62"/>
    <p:sldId id="690" r:id="rId63"/>
    <p:sldId id="692" r:id="rId64"/>
    <p:sldId id="693" r:id="rId65"/>
    <p:sldId id="1156" r:id="rId66"/>
    <p:sldId id="1157" r:id="rId67"/>
    <p:sldId id="1158" r:id="rId68"/>
    <p:sldId id="1159" r:id="rId69"/>
    <p:sldId id="1160" r:id="rId70"/>
    <p:sldId id="1161" r:id="rId71"/>
    <p:sldId id="1162" r:id="rId72"/>
    <p:sldId id="1166" r:id="rId73"/>
    <p:sldId id="1167" r:id="rId74"/>
    <p:sldId id="1168" r:id="rId75"/>
    <p:sldId id="1169" r:id="rId76"/>
    <p:sldId id="1170" r:id="rId77"/>
    <p:sldId id="694" r:id="rId78"/>
    <p:sldId id="695" r:id="rId79"/>
    <p:sldId id="696" r:id="rId80"/>
    <p:sldId id="1149" r:id="rId81"/>
    <p:sldId id="1150" r:id="rId82"/>
    <p:sldId id="1151" r:id="rId83"/>
    <p:sldId id="787" r:id="rId84"/>
    <p:sldId id="697" r:id="rId85"/>
    <p:sldId id="1172" r:id="rId86"/>
    <p:sldId id="705" r:id="rId87"/>
    <p:sldId id="784" r:id="rId88"/>
    <p:sldId id="795" r:id="rId89"/>
    <p:sldId id="785" r:id="rId90"/>
    <p:sldId id="796" r:id="rId91"/>
    <p:sldId id="786" r:id="rId92"/>
    <p:sldId id="797" r:id="rId93"/>
    <p:sldId id="706" r:id="rId94"/>
    <p:sldId id="1129" r:id="rId95"/>
    <p:sldId id="707" r:id="rId96"/>
    <p:sldId id="1137" r:id="rId97"/>
    <p:sldId id="715" r:id="rId98"/>
    <p:sldId id="710" r:id="rId99"/>
    <p:sldId id="1173" r:id="rId100"/>
    <p:sldId id="711" r:id="rId101"/>
    <p:sldId id="712" r:id="rId102"/>
    <p:sldId id="716" r:id="rId103"/>
    <p:sldId id="717" r:id="rId104"/>
    <p:sldId id="718" r:id="rId105"/>
    <p:sldId id="719" r:id="rId106"/>
    <p:sldId id="720" r:id="rId107"/>
    <p:sldId id="721" r:id="rId108"/>
    <p:sldId id="722" r:id="rId109"/>
    <p:sldId id="723" r:id="rId110"/>
    <p:sldId id="793" r:id="rId111"/>
    <p:sldId id="725" r:id="rId112"/>
    <p:sldId id="726" r:id="rId113"/>
    <p:sldId id="713" r:id="rId114"/>
    <p:sldId id="714" r:id="rId115"/>
    <p:sldId id="728" r:id="rId116"/>
    <p:sldId id="729" r:id="rId117"/>
    <p:sldId id="730" r:id="rId118"/>
    <p:sldId id="731" r:id="rId119"/>
    <p:sldId id="732" r:id="rId120"/>
    <p:sldId id="733" r:id="rId121"/>
    <p:sldId id="734" r:id="rId122"/>
    <p:sldId id="735" r:id="rId123"/>
    <p:sldId id="736" r:id="rId124"/>
    <p:sldId id="737" r:id="rId125"/>
    <p:sldId id="738" r:id="rId126"/>
    <p:sldId id="740" r:id="rId127"/>
    <p:sldId id="741" r:id="rId1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xmlns=""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60"/>
  </p:normalViewPr>
  <p:slideViewPr>
    <p:cSldViewPr snapToGrid="0">
      <p:cViewPr varScale="1">
        <p:scale>
          <a:sx n="114" d="100"/>
          <a:sy n="114" d="100"/>
        </p:scale>
        <p:origin x="-474" y="-9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21254"/>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1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image" Target="../media/image108.jpeg"/><Relationship Id="rId4" Type="http://schemas.openxmlformats.org/officeDocument/2006/relationships/image" Target="../media/image111.jpeg"/></Relationships>
</file>

<file path=ppt/diagrams/_rels/data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 Id="rId5" Type="http://schemas.openxmlformats.org/officeDocument/2006/relationships/image" Target="../media/image32.jpeg"/><Relationship Id="rId4" Type="http://schemas.openxmlformats.org/officeDocument/2006/relationships/image" Target="../media/image31.jpeg"/></Relationships>
</file>

<file path=ppt/diagrams/_rels/data3.xml.rels><?xml version="1.0" encoding="UTF-8" standalone="yes"?>
<Relationships xmlns="http://schemas.openxmlformats.org/package/2006/relationships"><Relationship Id="rId1" Type="http://schemas.openxmlformats.org/officeDocument/2006/relationships/image" Target="../media/image39.jpeg"/></Relationships>
</file>

<file path=ppt/diagrams/_rels/data4.xml.rels><?xml version="1.0" encoding="UTF-8" standalone="yes"?>
<Relationships xmlns="http://schemas.openxmlformats.org/package/2006/relationships"><Relationship Id="rId1" Type="http://schemas.openxmlformats.org/officeDocument/2006/relationships/image" Target="../media/image43.jpeg"/></Relationships>
</file>

<file path=ppt/diagrams/_rels/data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image" Target="../media/image47.png"/><Relationship Id="rId5" Type="http://schemas.openxmlformats.org/officeDocument/2006/relationships/image" Target="../media/image51.jpeg"/><Relationship Id="rId4" Type="http://schemas.openxmlformats.org/officeDocument/2006/relationships/image" Target="../media/image50.jpeg"/></Relationships>
</file>

<file path=ppt/diagrams/_rels/data7.xml.rels><?xml version="1.0" encoding="UTF-8" standalone="yes"?>
<Relationships xmlns="http://schemas.openxmlformats.org/package/2006/relationships"><Relationship Id="rId1" Type="http://schemas.openxmlformats.org/officeDocument/2006/relationships/image" Target="../media/image43.jpeg"/></Relationships>
</file>

<file path=ppt/diagrams/_rels/data8.xml.rels><?xml version="1.0" encoding="UTF-8" standalone="yes"?>
<Relationships xmlns="http://schemas.openxmlformats.org/package/2006/relationships"><Relationship Id="rId1" Type="http://schemas.openxmlformats.org/officeDocument/2006/relationships/image" Target="../media/image43.jpeg"/></Relationships>
</file>

<file path=ppt/diagrams/_rels/data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image" Target="../media/image93.jpeg"/><Relationship Id="rId5" Type="http://schemas.openxmlformats.org/officeDocument/2006/relationships/image" Target="../media/image97.jpeg"/><Relationship Id="rId4" Type="http://schemas.openxmlformats.org/officeDocument/2006/relationships/image" Target="../media/image96.jpeg"/></Relationships>
</file>

<file path=ppt/diagrams/_rels/drawing31.xml.rels><?xml version="1.0" encoding="UTF-8" standalone="yes"?>
<Relationships xmlns="http://schemas.openxmlformats.org/package/2006/relationships"><Relationship Id="rId3" Type="http://schemas.openxmlformats.org/officeDocument/2006/relationships/image" Target="../media/image1321.jpeg"/><Relationship Id="rId2" Type="http://schemas.openxmlformats.org/officeDocument/2006/relationships/image" Target="../media/image1311.jpeg"/><Relationship Id="rId1" Type="http://schemas.openxmlformats.org/officeDocument/2006/relationships/image" Target="../media/image1301.jpeg"/><Relationship Id="rId5" Type="http://schemas.openxmlformats.org/officeDocument/2006/relationships/image" Target="../media/image134.jpg"/><Relationship Id="rId4" Type="http://schemas.openxmlformats.org/officeDocument/2006/relationships/image" Target="../media/image1331.jpeg"/></Relationships>
</file>

<file path=ppt/diagrams/_rels/drawing32.xml.rels><?xml version="1.0" encoding="UTF-8" standalone="yes"?>
<Relationships xmlns="http://schemas.openxmlformats.org/package/2006/relationships"><Relationship Id="rId1" Type="http://schemas.openxmlformats.org/officeDocument/2006/relationships/image" Target="../media/image163.jpg"/></Relationships>
</file>

<file path=ppt/diagrams/_rels/drawing33.xml.rels><?xml version="1.0" encoding="UTF-8" standalone="yes"?>
<Relationships xmlns="http://schemas.openxmlformats.org/package/2006/relationships"><Relationship Id="rId1" Type="http://schemas.openxmlformats.org/officeDocument/2006/relationships/image" Target="../media/image19.jpg"/></Relationships>
</file>

<file path=ppt/diagrams/_rels/drawing34.xml.rels><?xml version="1.0" encoding="UTF-8" standalone="yes"?>
<Relationships xmlns="http://schemas.openxmlformats.org/package/2006/relationships"><Relationship Id="rId3" Type="http://schemas.openxmlformats.org/officeDocument/2006/relationships/image" Target="../media/image1721.jpeg"/><Relationship Id="rId2" Type="http://schemas.openxmlformats.org/officeDocument/2006/relationships/image" Target="../media/image1711.png"/><Relationship Id="rId1" Type="http://schemas.openxmlformats.org/officeDocument/2006/relationships/image" Target="../media/image1701.png"/><Relationship Id="rId5" Type="http://schemas.openxmlformats.org/officeDocument/2006/relationships/image" Target="../media/image1741.jpeg"/><Relationship Id="rId4" Type="http://schemas.openxmlformats.org/officeDocument/2006/relationships/image" Target="../media/image1731.jpeg"/></Relationships>
</file>

<file path=ppt/diagrams/_rels/drawing36.xml.rels><?xml version="1.0" encoding="UTF-8" standalone="yes"?>
<Relationships xmlns="http://schemas.openxmlformats.org/package/2006/relationships"><Relationship Id="rId1" Type="http://schemas.openxmlformats.org/officeDocument/2006/relationships/image" Target="../media/image19.jpg"/></Relationships>
</file>

<file path=ppt/diagrams/_rels/drawing37.xml.rels><?xml version="1.0" encoding="UTF-8" standalone="yes"?>
<Relationships xmlns="http://schemas.openxmlformats.org/package/2006/relationships"><Relationship Id="rId1" Type="http://schemas.openxmlformats.org/officeDocument/2006/relationships/image" Target="../media/image19.jpg"/></Relationships>
</file>

<file path=ppt/diagrams/_rels/drawing38.xml.rels><?xml version="1.0" encoding="UTF-8" standalone="yes"?>
<Relationships xmlns="http://schemas.openxmlformats.org/package/2006/relationships"><Relationship Id="rId3" Type="http://schemas.openxmlformats.org/officeDocument/2006/relationships/image" Target="../media/image219.jpg"/><Relationship Id="rId2" Type="http://schemas.openxmlformats.org/officeDocument/2006/relationships/image" Target="../media/image2181.jpeg"/><Relationship Id="rId1" Type="http://schemas.openxmlformats.org/officeDocument/2006/relationships/image" Target="../media/image2171.jpeg"/><Relationship Id="rId5" Type="http://schemas.openxmlformats.org/officeDocument/2006/relationships/image" Target="../media/image2211.jpeg"/><Relationship Id="rId4" Type="http://schemas.openxmlformats.org/officeDocument/2006/relationships/image" Target="../media/image2201.jpeg"/></Relationships>
</file>

<file path=ppt/diagrams/_rels/drawing40.xml.rels><?xml version="1.0" encoding="UTF-8" standalone="yes"?>
<Relationships xmlns="http://schemas.openxmlformats.org/package/2006/relationships"><Relationship Id="rId3" Type="http://schemas.openxmlformats.org/officeDocument/2006/relationships/image" Target="../media/image234.jpg"/><Relationship Id="rId2" Type="http://schemas.openxmlformats.org/officeDocument/2006/relationships/image" Target="../media/image233.jpg"/><Relationship Id="rId1" Type="http://schemas.openxmlformats.org/officeDocument/2006/relationships/image" Target="../media/image2321.jpeg"/><Relationship Id="rId4" Type="http://schemas.openxmlformats.org/officeDocument/2006/relationships/image" Target="../media/image235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C1A85D-C508-47A8-8477-827887414F21}"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zh-CN" altLang="en-US"/>
        </a:p>
      </dgm:t>
    </dgm:pt>
    <dgm:pt modelId="{93532A86-1FD7-4188-85E7-942AAE112078}">
      <dgm:prSet/>
      <dgm:spPr/>
      <dgm:t>
        <a:bodyPr/>
        <a:lstStyle/>
        <a:p>
          <a:pPr rtl="0"/>
          <a:r>
            <a:rPr lang="zh-CN" altLang="en-US" dirty="0">
              <a:solidFill>
                <a:schemeClr val="tx1"/>
              </a:solidFill>
              <a:latin typeface="微软雅黑" panose="020B0503020204020204" pitchFamily="34" charset="-122"/>
              <a:ea typeface="微软雅黑" panose="020B0503020204020204" pitchFamily="34" charset="-122"/>
            </a:rPr>
            <a:t>活动范围的广泛性</a:t>
          </a:r>
          <a:endParaRPr lang="zh-CN" dirty="0">
            <a:solidFill>
              <a:schemeClr val="tx1"/>
            </a:solidFill>
            <a:latin typeface="微软雅黑" panose="020B0503020204020204" pitchFamily="34" charset="-122"/>
            <a:ea typeface="微软雅黑" panose="020B0503020204020204" pitchFamily="34" charset="-122"/>
          </a:endParaRPr>
        </a:p>
      </dgm:t>
    </dgm:pt>
    <dgm:pt modelId="{CB0277DC-51AA-45F2-B151-486A7C4A79A9}" type="parTrans" cxnId="{16893B86-C453-49CD-928A-34E2A1DA0D02}">
      <dgm:prSet/>
      <dgm:spPr/>
      <dgm:t>
        <a:bodyPr/>
        <a:lstStyle/>
        <a:p>
          <a:endParaRPr lang="zh-CN" altLang="en-US"/>
        </a:p>
      </dgm:t>
    </dgm:pt>
    <dgm:pt modelId="{C5AF7E62-0508-407B-BF02-F4F5BF991AED}" type="sibTrans" cxnId="{16893B86-C453-49CD-928A-34E2A1DA0D02}">
      <dgm:prSet/>
      <dgm:spPr/>
      <dgm:t>
        <a:bodyPr/>
        <a:lstStyle/>
        <a:p>
          <a:endParaRPr lang="zh-CN" altLang="en-US"/>
        </a:p>
      </dgm:t>
    </dgm:pt>
    <dgm:pt modelId="{0774E711-2FD1-45D7-A94B-E56C3238B9A4}">
      <dgm:prSet/>
      <dgm:spPr/>
      <dgm:t>
        <a:bodyPr/>
        <a:lstStyle/>
        <a:p>
          <a:pPr rtl="0"/>
          <a:r>
            <a:rPr lang="zh-CN" altLang="en-US" dirty="0">
              <a:solidFill>
                <a:schemeClr val="tx1"/>
              </a:solidFill>
              <a:latin typeface="微软雅黑" panose="020B0503020204020204" pitchFamily="34" charset="-122"/>
              <a:ea typeface="微软雅黑" panose="020B0503020204020204" pitchFamily="34" charset="-122"/>
            </a:rPr>
            <a:t>活动内容的开放性</a:t>
          </a:r>
          <a:endParaRPr lang="zh-CN" dirty="0">
            <a:solidFill>
              <a:schemeClr val="tx1"/>
            </a:solidFill>
            <a:latin typeface="微软雅黑" panose="020B0503020204020204" pitchFamily="34" charset="-122"/>
            <a:ea typeface="微软雅黑" panose="020B0503020204020204" pitchFamily="34" charset="-122"/>
          </a:endParaRPr>
        </a:p>
      </dgm:t>
    </dgm:pt>
    <dgm:pt modelId="{CA699AA2-CD47-4B95-88F1-9CCB8AFA64BA}" type="parTrans" cxnId="{1ABEACFE-B569-42FD-B036-0B04BE66AEFF}">
      <dgm:prSet/>
      <dgm:spPr/>
      <dgm:t>
        <a:bodyPr/>
        <a:lstStyle/>
        <a:p>
          <a:endParaRPr lang="zh-CN" altLang="en-US"/>
        </a:p>
      </dgm:t>
    </dgm:pt>
    <dgm:pt modelId="{6E06B7E7-4686-439A-ABC2-E1C89B317301}" type="sibTrans" cxnId="{1ABEACFE-B569-42FD-B036-0B04BE66AEFF}">
      <dgm:prSet/>
      <dgm:spPr/>
      <dgm:t>
        <a:bodyPr/>
        <a:lstStyle/>
        <a:p>
          <a:endParaRPr lang="zh-CN" altLang="en-US"/>
        </a:p>
      </dgm:t>
    </dgm:pt>
    <dgm:pt modelId="{7EFCB3E1-4458-4342-8CD4-F504028C8559}">
      <dgm:prSet/>
      <dgm:spPr/>
      <dgm:t>
        <a:bodyPr/>
        <a:lstStyle/>
        <a:p>
          <a:pPr rtl="0"/>
          <a:r>
            <a:rPr lang="zh-CN" altLang="en-US" dirty="0">
              <a:solidFill>
                <a:schemeClr val="tx1"/>
              </a:solidFill>
              <a:latin typeface="微软雅黑" panose="020B0503020204020204" pitchFamily="34" charset="-122"/>
              <a:ea typeface="微软雅黑" panose="020B0503020204020204" pitchFamily="34" charset="-122"/>
            </a:rPr>
            <a:t>交往对象的复杂性</a:t>
          </a:r>
          <a:endParaRPr lang="zh-CN" dirty="0">
            <a:solidFill>
              <a:schemeClr val="tx1"/>
            </a:solidFill>
            <a:latin typeface="微软雅黑" panose="020B0503020204020204" pitchFamily="34" charset="-122"/>
            <a:ea typeface="微软雅黑" panose="020B0503020204020204" pitchFamily="34" charset="-122"/>
          </a:endParaRPr>
        </a:p>
      </dgm:t>
    </dgm:pt>
    <dgm:pt modelId="{B688F15A-8DDC-4F64-8926-26CD3C0305BB}" type="parTrans" cxnId="{ED8C87FC-D3FB-4BB5-AD6F-B4A18D993E02}">
      <dgm:prSet/>
      <dgm:spPr/>
      <dgm:t>
        <a:bodyPr/>
        <a:lstStyle/>
        <a:p>
          <a:endParaRPr lang="zh-CN" altLang="en-US"/>
        </a:p>
      </dgm:t>
    </dgm:pt>
    <dgm:pt modelId="{A73A296F-02C5-4071-B8B5-6DA5007FA4D6}" type="sibTrans" cxnId="{ED8C87FC-D3FB-4BB5-AD6F-B4A18D993E02}">
      <dgm:prSet/>
      <dgm:spPr/>
      <dgm:t>
        <a:bodyPr/>
        <a:lstStyle/>
        <a:p>
          <a:endParaRPr lang="zh-CN" altLang="en-US"/>
        </a:p>
      </dgm:t>
    </dgm:pt>
    <dgm:pt modelId="{1DC42852-526C-4D60-8901-8E3B2F05231F}">
      <dgm:prSet/>
      <dgm:spPr/>
      <dgm:t>
        <a:bodyPr/>
        <a:lstStyle/>
        <a:p>
          <a:pPr rtl="0"/>
          <a:r>
            <a:rPr lang="zh-CN" altLang="en-US" dirty="0">
              <a:solidFill>
                <a:schemeClr val="tx1"/>
              </a:solidFill>
              <a:latin typeface="微软雅黑" panose="020B0503020204020204" pitchFamily="34" charset="-122"/>
              <a:ea typeface="微软雅黑" panose="020B0503020204020204" pitchFamily="34" charset="-122"/>
            </a:rPr>
            <a:t>活动方式的多样性</a:t>
          </a:r>
          <a:endParaRPr lang="zh-CN" dirty="0">
            <a:solidFill>
              <a:schemeClr val="tx1"/>
            </a:solidFill>
            <a:latin typeface="微软雅黑" panose="020B0503020204020204" pitchFamily="34" charset="-122"/>
            <a:ea typeface="微软雅黑" panose="020B0503020204020204" pitchFamily="34" charset="-122"/>
          </a:endParaRPr>
        </a:p>
      </dgm:t>
    </dgm:pt>
    <dgm:pt modelId="{D4A2DAA0-CED0-4A45-A02F-4CE5F76C413F}" type="parTrans" cxnId="{BC03BE63-C41D-47DC-BFA7-D9DBC0670D07}">
      <dgm:prSet/>
      <dgm:spPr/>
      <dgm:t>
        <a:bodyPr/>
        <a:lstStyle/>
        <a:p>
          <a:endParaRPr lang="zh-CN" altLang="en-US"/>
        </a:p>
      </dgm:t>
    </dgm:pt>
    <dgm:pt modelId="{DB89F6BF-D970-4D35-A71D-84BE917EC302}" type="sibTrans" cxnId="{BC03BE63-C41D-47DC-BFA7-D9DBC0670D07}">
      <dgm:prSet/>
      <dgm:spPr/>
      <dgm:t>
        <a:bodyPr/>
        <a:lstStyle/>
        <a:p>
          <a:endParaRPr lang="zh-CN" altLang="en-US"/>
        </a:p>
      </dgm:t>
    </dgm:pt>
    <dgm:pt modelId="{6394917C-46A1-40CE-A7E1-25F7992A5A4D}" type="pres">
      <dgm:prSet presAssocID="{48C1A85D-C508-47A8-8477-827887414F21}" presName="vert0" presStyleCnt="0">
        <dgm:presLayoutVars>
          <dgm:dir/>
          <dgm:animOne val="branch"/>
          <dgm:animLvl val="lvl"/>
        </dgm:presLayoutVars>
      </dgm:prSet>
      <dgm:spPr/>
      <dgm:t>
        <a:bodyPr/>
        <a:lstStyle/>
        <a:p>
          <a:endParaRPr lang="zh-CN" altLang="en-US"/>
        </a:p>
      </dgm:t>
    </dgm:pt>
    <dgm:pt modelId="{1D6DBD7B-242C-44BE-91B5-B91EB651EB1D}" type="pres">
      <dgm:prSet presAssocID="{93532A86-1FD7-4188-85E7-942AAE112078}" presName="thickLine" presStyleLbl="alignNode1" presStyleIdx="0" presStyleCnt="4"/>
      <dgm:spPr>
        <a:ln>
          <a:noFill/>
        </a:ln>
      </dgm:spPr>
    </dgm:pt>
    <dgm:pt modelId="{9F6CE9B6-6694-48E9-87BC-A2700F4A8612}" type="pres">
      <dgm:prSet presAssocID="{93532A86-1FD7-4188-85E7-942AAE112078}" presName="horz1" presStyleCnt="0"/>
      <dgm:spPr/>
    </dgm:pt>
    <dgm:pt modelId="{F7EB7F4D-00D7-48E4-B8B0-BEA8243E21C2}" type="pres">
      <dgm:prSet presAssocID="{93532A86-1FD7-4188-85E7-942AAE112078}" presName="tx1" presStyleLbl="revTx" presStyleIdx="0" presStyleCnt="4"/>
      <dgm:spPr/>
      <dgm:t>
        <a:bodyPr/>
        <a:lstStyle/>
        <a:p>
          <a:endParaRPr lang="zh-CN" altLang="en-US"/>
        </a:p>
      </dgm:t>
    </dgm:pt>
    <dgm:pt modelId="{A7FDE0F6-BA1A-4375-A85B-7656C4C74BDC}" type="pres">
      <dgm:prSet presAssocID="{93532A86-1FD7-4188-85E7-942AAE112078}" presName="vert1" presStyleCnt="0"/>
      <dgm:spPr/>
    </dgm:pt>
    <dgm:pt modelId="{F1E39A14-F20D-46E6-B3F9-7186A1FE172A}" type="pres">
      <dgm:prSet presAssocID="{0774E711-2FD1-45D7-A94B-E56C3238B9A4}" presName="thickLine" presStyleLbl="alignNode1" presStyleIdx="1" presStyleCnt="4"/>
      <dgm:spPr>
        <a:ln>
          <a:solidFill>
            <a:schemeClr val="tx1"/>
          </a:solidFill>
        </a:ln>
      </dgm:spPr>
    </dgm:pt>
    <dgm:pt modelId="{27B07240-55EB-40AA-B70B-9E6DA9D94AC8}" type="pres">
      <dgm:prSet presAssocID="{0774E711-2FD1-45D7-A94B-E56C3238B9A4}" presName="horz1" presStyleCnt="0"/>
      <dgm:spPr/>
    </dgm:pt>
    <dgm:pt modelId="{3A0F1A89-5FA4-4B5A-9512-8F46CEC133A8}" type="pres">
      <dgm:prSet presAssocID="{0774E711-2FD1-45D7-A94B-E56C3238B9A4}" presName="tx1" presStyleLbl="revTx" presStyleIdx="1" presStyleCnt="4"/>
      <dgm:spPr/>
      <dgm:t>
        <a:bodyPr/>
        <a:lstStyle/>
        <a:p>
          <a:endParaRPr lang="zh-CN" altLang="en-US"/>
        </a:p>
      </dgm:t>
    </dgm:pt>
    <dgm:pt modelId="{4DB9D526-ABA4-41BE-A0C4-92176BC54972}" type="pres">
      <dgm:prSet presAssocID="{0774E711-2FD1-45D7-A94B-E56C3238B9A4}" presName="vert1" presStyleCnt="0"/>
      <dgm:spPr/>
    </dgm:pt>
    <dgm:pt modelId="{695BFC5B-0E88-49E0-83E2-82B38C0299D2}" type="pres">
      <dgm:prSet presAssocID="{7EFCB3E1-4458-4342-8CD4-F504028C8559}" presName="thickLine" presStyleLbl="alignNode1" presStyleIdx="2" presStyleCnt="4"/>
      <dgm:spPr>
        <a:ln>
          <a:solidFill>
            <a:schemeClr val="tx1"/>
          </a:solidFill>
        </a:ln>
      </dgm:spPr>
    </dgm:pt>
    <dgm:pt modelId="{B4448D39-8D65-4EDF-BB5A-91CD6CD5BCE7}" type="pres">
      <dgm:prSet presAssocID="{7EFCB3E1-4458-4342-8CD4-F504028C8559}" presName="horz1" presStyleCnt="0"/>
      <dgm:spPr/>
    </dgm:pt>
    <dgm:pt modelId="{EA66B6FF-BE77-4DE2-93AB-9A06B8BB87A9}" type="pres">
      <dgm:prSet presAssocID="{7EFCB3E1-4458-4342-8CD4-F504028C8559}" presName="tx1" presStyleLbl="revTx" presStyleIdx="2" presStyleCnt="4"/>
      <dgm:spPr/>
      <dgm:t>
        <a:bodyPr/>
        <a:lstStyle/>
        <a:p>
          <a:endParaRPr lang="zh-CN" altLang="en-US"/>
        </a:p>
      </dgm:t>
    </dgm:pt>
    <dgm:pt modelId="{F4629B95-8BC7-4B95-8D91-12254DDC5182}" type="pres">
      <dgm:prSet presAssocID="{7EFCB3E1-4458-4342-8CD4-F504028C8559}" presName="vert1" presStyleCnt="0"/>
      <dgm:spPr/>
    </dgm:pt>
    <dgm:pt modelId="{C828E20B-D6B4-4B44-8564-882CB42DD6DF}" type="pres">
      <dgm:prSet presAssocID="{1DC42852-526C-4D60-8901-8E3B2F05231F}" presName="thickLine" presStyleLbl="alignNode1" presStyleIdx="3" presStyleCnt="4"/>
      <dgm:spPr>
        <a:ln>
          <a:solidFill>
            <a:schemeClr val="tx1"/>
          </a:solidFill>
        </a:ln>
      </dgm:spPr>
    </dgm:pt>
    <dgm:pt modelId="{47E98156-8090-4F74-B637-54E788B9593C}" type="pres">
      <dgm:prSet presAssocID="{1DC42852-526C-4D60-8901-8E3B2F05231F}" presName="horz1" presStyleCnt="0"/>
      <dgm:spPr/>
    </dgm:pt>
    <dgm:pt modelId="{E06F691E-2125-4F07-9808-2A05C8A36E8E}" type="pres">
      <dgm:prSet presAssocID="{1DC42852-526C-4D60-8901-8E3B2F05231F}" presName="tx1" presStyleLbl="revTx" presStyleIdx="3" presStyleCnt="4"/>
      <dgm:spPr/>
      <dgm:t>
        <a:bodyPr/>
        <a:lstStyle/>
        <a:p>
          <a:endParaRPr lang="zh-CN" altLang="en-US"/>
        </a:p>
      </dgm:t>
    </dgm:pt>
    <dgm:pt modelId="{4B6377FB-54EB-44DC-908A-16825D582AED}" type="pres">
      <dgm:prSet presAssocID="{1DC42852-526C-4D60-8901-8E3B2F05231F}" presName="vert1" presStyleCnt="0"/>
      <dgm:spPr/>
    </dgm:pt>
  </dgm:ptLst>
  <dgm:cxnLst>
    <dgm:cxn modelId="{A04D2059-177B-47DE-837D-C9E0C131C03E}" type="presOf" srcId="{7EFCB3E1-4458-4342-8CD4-F504028C8559}" destId="{EA66B6FF-BE77-4DE2-93AB-9A06B8BB87A9}" srcOrd="0" destOrd="0" presId="urn:microsoft.com/office/officeart/2008/layout/LinedList"/>
    <dgm:cxn modelId="{9DCAA29B-627D-45D2-B6A6-98B95EEF5D21}" type="presOf" srcId="{0774E711-2FD1-45D7-A94B-E56C3238B9A4}" destId="{3A0F1A89-5FA4-4B5A-9512-8F46CEC133A8}" srcOrd="0" destOrd="0" presId="urn:microsoft.com/office/officeart/2008/layout/LinedList"/>
    <dgm:cxn modelId="{6FE73584-167B-456B-8059-91292796D41A}" type="presOf" srcId="{93532A86-1FD7-4188-85E7-942AAE112078}" destId="{F7EB7F4D-00D7-48E4-B8B0-BEA8243E21C2}" srcOrd="0" destOrd="0" presId="urn:microsoft.com/office/officeart/2008/layout/LinedList"/>
    <dgm:cxn modelId="{1ABEACFE-B569-42FD-B036-0B04BE66AEFF}" srcId="{48C1A85D-C508-47A8-8477-827887414F21}" destId="{0774E711-2FD1-45D7-A94B-E56C3238B9A4}" srcOrd="1" destOrd="0" parTransId="{CA699AA2-CD47-4B95-88F1-9CCB8AFA64BA}" sibTransId="{6E06B7E7-4686-439A-ABC2-E1C89B317301}"/>
    <dgm:cxn modelId="{29739097-3BF8-4A54-892B-3E5FA9FD8968}" type="presOf" srcId="{1DC42852-526C-4D60-8901-8E3B2F05231F}" destId="{E06F691E-2125-4F07-9808-2A05C8A36E8E}" srcOrd="0" destOrd="0" presId="urn:microsoft.com/office/officeart/2008/layout/LinedList"/>
    <dgm:cxn modelId="{ED8C87FC-D3FB-4BB5-AD6F-B4A18D993E02}" srcId="{48C1A85D-C508-47A8-8477-827887414F21}" destId="{7EFCB3E1-4458-4342-8CD4-F504028C8559}" srcOrd="2" destOrd="0" parTransId="{B688F15A-8DDC-4F64-8926-26CD3C0305BB}" sibTransId="{A73A296F-02C5-4071-B8B5-6DA5007FA4D6}"/>
    <dgm:cxn modelId="{AA098118-8737-407D-9A59-1A638AF0E416}" type="presOf" srcId="{48C1A85D-C508-47A8-8477-827887414F21}" destId="{6394917C-46A1-40CE-A7E1-25F7992A5A4D}" srcOrd="0" destOrd="0" presId="urn:microsoft.com/office/officeart/2008/layout/LinedList"/>
    <dgm:cxn modelId="{BC03BE63-C41D-47DC-BFA7-D9DBC0670D07}" srcId="{48C1A85D-C508-47A8-8477-827887414F21}" destId="{1DC42852-526C-4D60-8901-8E3B2F05231F}" srcOrd="3" destOrd="0" parTransId="{D4A2DAA0-CED0-4A45-A02F-4CE5F76C413F}" sibTransId="{DB89F6BF-D970-4D35-A71D-84BE917EC302}"/>
    <dgm:cxn modelId="{16893B86-C453-49CD-928A-34E2A1DA0D02}" srcId="{48C1A85D-C508-47A8-8477-827887414F21}" destId="{93532A86-1FD7-4188-85E7-942AAE112078}" srcOrd="0" destOrd="0" parTransId="{CB0277DC-51AA-45F2-B151-486A7C4A79A9}" sibTransId="{C5AF7E62-0508-407B-BF02-F4F5BF991AED}"/>
    <dgm:cxn modelId="{EAD6FF81-A4E2-4BCB-A6C0-15AD907B47F0}" type="presParOf" srcId="{6394917C-46A1-40CE-A7E1-25F7992A5A4D}" destId="{1D6DBD7B-242C-44BE-91B5-B91EB651EB1D}" srcOrd="0" destOrd="0" presId="urn:microsoft.com/office/officeart/2008/layout/LinedList"/>
    <dgm:cxn modelId="{7877A463-7ABF-44A7-8944-EDD77F3B6073}" type="presParOf" srcId="{6394917C-46A1-40CE-A7E1-25F7992A5A4D}" destId="{9F6CE9B6-6694-48E9-87BC-A2700F4A8612}" srcOrd="1" destOrd="0" presId="urn:microsoft.com/office/officeart/2008/layout/LinedList"/>
    <dgm:cxn modelId="{7D828E16-9DA1-449A-90AE-A8DFCB0899C2}" type="presParOf" srcId="{9F6CE9B6-6694-48E9-87BC-A2700F4A8612}" destId="{F7EB7F4D-00D7-48E4-B8B0-BEA8243E21C2}" srcOrd="0" destOrd="0" presId="urn:microsoft.com/office/officeart/2008/layout/LinedList"/>
    <dgm:cxn modelId="{3C9C903B-DDC8-4A5F-A63E-70EB9FC08D9E}" type="presParOf" srcId="{9F6CE9B6-6694-48E9-87BC-A2700F4A8612}" destId="{A7FDE0F6-BA1A-4375-A85B-7656C4C74BDC}" srcOrd="1" destOrd="0" presId="urn:microsoft.com/office/officeart/2008/layout/LinedList"/>
    <dgm:cxn modelId="{68DEC766-CF52-43E2-B937-12D1EFC15E47}" type="presParOf" srcId="{6394917C-46A1-40CE-A7E1-25F7992A5A4D}" destId="{F1E39A14-F20D-46E6-B3F9-7186A1FE172A}" srcOrd="2" destOrd="0" presId="urn:microsoft.com/office/officeart/2008/layout/LinedList"/>
    <dgm:cxn modelId="{AEF31B45-481D-4E7D-8C19-98851CF9C9A4}" type="presParOf" srcId="{6394917C-46A1-40CE-A7E1-25F7992A5A4D}" destId="{27B07240-55EB-40AA-B70B-9E6DA9D94AC8}" srcOrd="3" destOrd="0" presId="urn:microsoft.com/office/officeart/2008/layout/LinedList"/>
    <dgm:cxn modelId="{2669686B-BE1E-4A95-9098-47F090FCEF5F}" type="presParOf" srcId="{27B07240-55EB-40AA-B70B-9E6DA9D94AC8}" destId="{3A0F1A89-5FA4-4B5A-9512-8F46CEC133A8}" srcOrd="0" destOrd="0" presId="urn:microsoft.com/office/officeart/2008/layout/LinedList"/>
    <dgm:cxn modelId="{95BA2CB2-A079-4650-A21A-28C49EF2E265}" type="presParOf" srcId="{27B07240-55EB-40AA-B70B-9E6DA9D94AC8}" destId="{4DB9D526-ABA4-41BE-A0C4-92176BC54972}" srcOrd="1" destOrd="0" presId="urn:microsoft.com/office/officeart/2008/layout/LinedList"/>
    <dgm:cxn modelId="{289020A3-29BF-4500-BD8B-E23946D0F17E}" type="presParOf" srcId="{6394917C-46A1-40CE-A7E1-25F7992A5A4D}" destId="{695BFC5B-0E88-49E0-83E2-82B38C0299D2}" srcOrd="4" destOrd="0" presId="urn:microsoft.com/office/officeart/2008/layout/LinedList"/>
    <dgm:cxn modelId="{9A5FE11D-811B-42A5-81D4-E9153EE14002}" type="presParOf" srcId="{6394917C-46A1-40CE-A7E1-25F7992A5A4D}" destId="{B4448D39-8D65-4EDF-BB5A-91CD6CD5BCE7}" srcOrd="5" destOrd="0" presId="urn:microsoft.com/office/officeart/2008/layout/LinedList"/>
    <dgm:cxn modelId="{94E3EA13-61B1-409C-B1B0-744619C455FA}" type="presParOf" srcId="{B4448D39-8D65-4EDF-BB5A-91CD6CD5BCE7}" destId="{EA66B6FF-BE77-4DE2-93AB-9A06B8BB87A9}" srcOrd="0" destOrd="0" presId="urn:microsoft.com/office/officeart/2008/layout/LinedList"/>
    <dgm:cxn modelId="{57429DB6-87A9-4AEA-A1AE-34FBA54AEC27}" type="presParOf" srcId="{B4448D39-8D65-4EDF-BB5A-91CD6CD5BCE7}" destId="{F4629B95-8BC7-4B95-8D91-12254DDC5182}" srcOrd="1" destOrd="0" presId="urn:microsoft.com/office/officeart/2008/layout/LinedList"/>
    <dgm:cxn modelId="{B365213D-9EAB-4B4D-A6E2-95EFF88467F8}" type="presParOf" srcId="{6394917C-46A1-40CE-A7E1-25F7992A5A4D}" destId="{C828E20B-D6B4-4B44-8564-882CB42DD6DF}" srcOrd="6" destOrd="0" presId="urn:microsoft.com/office/officeart/2008/layout/LinedList"/>
    <dgm:cxn modelId="{F1EDF200-0098-4DE6-91E5-12BBC798C0B6}" type="presParOf" srcId="{6394917C-46A1-40CE-A7E1-25F7992A5A4D}" destId="{47E98156-8090-4F74-B637-54E788B9593C}" srcOrd="7" destOrd="0" presId="urn:microsoft.com/office/officeart/2008/layout/LinedList"/>
    <dgm:cxn modelId="{1CF6B123-C8F7-4EA4-85FD-B7F4259F6833}" type="presParOf" srcId="{47E98156-8090-4F74-B637-54E788B9593C}" destId="{E06F691E-2125-4F07-9808-2A05C8A36E8E}" srcOrd="0" destOrd="0" presId="urn:microsoft.com/office/officeart/2008/layout/LinedList"/>
    <dgm:cxn modelId="{324B1991-5402-45A4-9E2F-D218E0B1737E}" type="presParOf" srcId="{47E98156-8090-4F74-B637-54E788B9593C}" destId="{4B6377FB-54EB-44DC-908A-16825D582AED}" srcOrd="1" destOrd="0" presId="urn:microsoft.com/office/officeart/2008/layout/LinedList"/>
  </dgm:cxnLst>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4907E88-6741-49CA-ADB3-BCB796653C6C}"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zh-CN" altLang="en-US"/>
        </a:p>
      </dgm:t>
    </dgm:pt>
    <dgm:pt modelId="{5DF2A694-8B42-4C8D-87C0-D765E7FEEFA1}">
      <dgm:prSet custT="1"/>
      <dgm:spPr>
        <a:solidFill>
          <a:schemeClr val="bg1"/>
        </a:solidFill>
        <a:ln>
          <a:solidFill>
            <a:schemeClr val="tx1"/>
          </a:solidFill>
        </a:ln>
      </dgm:spPr>
      <dgm:t>
        <a:bodyPr/>
        <a:lstStyle/>
        <a:p>
          <a:pPr rtl="0"/>
          <a:r>
            <a:rPr lang="zh-CN" altLang="en-US" sz="1800" b="1" dirty="0">
              <a:solidFill>
                <a:schemeClr val="tx1"/>
              </a:solidFill>
              <a:latin typeface="微软雅黑" panose="020B0503020204020204" pitchFamily="34" charset="-122"/>
              <a:ea typeface="微软雅黑" panose="020B0503020204020204" pitchFamily="34" charset="-122"/>
            </a:rPr>
            <a:t>到最需要的地方去</a:t>
          </a:r>
        </a:p>
      </dgm:t>
    </dgm:pt>
    <dgm:pt modelId="{1A37CB5C-21AE-44DB-88F9-068D082AC2DC}" type="parTrans" cxnId="{B7E90722-4A15-4ECA-B3C3-16A7A59FE7A5}">
      <dgm:prSet/>
      <dgm:spPr/>
      <dgm:t>
        <a:bodyPr/>
        <a:lstStyle/>
        <a:p>
          <a:endParaRPr lang="zh-CN" altLang="en-US"/>
        </a:p>
      </dgm:t>
    </dgm:pt>
    <dgm:pt modelId="{6BEFC94B-16B6-43F2-AD22-C28E2EA73D24}" type="sibTrans" cxnId="{B7E90722-4A15-4ECA-B3C3-16A7A59FE7A5}">
      <dgm:prSet/>
      <dgm:spPr>
        <a:solidFill>
          <a:srgbClr val="FFC000"/>
        </a:solidFill>
      </dgm:spPr>
      <dgm:t>
        <a:bodyPr/>
        <a:lstStyle/>
        <a:p>
          <a:endParaRPr lang="zh-CN" altLang="en-US"/>
        </a:p>
      </dgm:t>
    </dgm:pt>
    <dgm:pt modelId="{D0CA13B9-AED7-4964-9547-BD88680548D4}">
      <dgm:prSet custT="1"/>
      <dgm:spPr>
        <a:solidFill>
          <a:schemeClr val="bg1"/>
        </a:solidFill>
        <a:ln>
          <a:solidFill>
            <a:schemeClr val="tx1"/>
          </a:solidFill>
        </a:ln>
      </dgm:spPr>
      <dgm:t>
        <a:bodyPr/>
        <a:lstStyle/>
        <a:p>
          <a:pPr rtl="0"/>
          <a:r>
            <a:rPr lang="zh-CN" altLang="en-US" sz="1800" b="1" dirty="0">
              <a:solidFill>
                <a:schemeClr val="tx1"/>
              </a:solidFill>
              <a:latin typeface="微软雅黑" panose="020B0503020204020204" pitchFamily="34" charset="-122"/>
              <a:ea typeface="微软雅黑" panose="020B0503020204020204" pitchFamily="34" charset="-122"/>
            </a:rPr>
            <a:t>帮助弱势群体</a:t>
          </a:r>
        </a:p>
      </dgm:t>
    </dgm:pt>
    <dgm:pt modelId="{261CF984-83A9-4939-982B-C607C3472E5A}" type="parTrans" cxnId="{88F74446-294C-401A-9E2B-1E3C86EAC0A5}">
      <dgm:prSet/>
      <dgm:spPr/>
      <dgm:t>
        <a:bodyPr/>
        <a:lstStyle/>
        <a:p>
          <a:endParaRPr lang="zh-CN" altLang="en-US"/>
        </a:p>
      </dgm:t>
    </dgm:pt>
    <dgm:pt modelId="{2B3BBEC4-F361-477C-8C62-F8FA2E2B80C7}" type="sibTrans" cxnId="{88F74446-294C-401A-9E2B-1E3C86EAC0A5}">
      <dgm:prSet/>
      <dgm:spPr>
        <a:solidFill>
          <a:srgbClr val="92D050"/>
        </a:solidFill>
      </dgm:spPr>
      <dgm:t>
        <a:bodyPr/>
        <a:lstStyle/>
        <a:p>
          <a:endParaRPr lang="zh-CN" altLang="en-US"/>
        </a:p>
      </dgm:t>
    </dgm:pt>
    <dgm:pt modelId="{301D8C2F-4E3D-4267-93CF-CAE3F53FCFE6}">
      <dgm:prSet custT="1"/>
      <dgm:spPr>
        <a:solidFill>
          <a:schemeClr val="bg1"/>
        </a:solidFill>
        <a:ln>
          <a:solidFill>
            <a:schemeClr val="tx1"/>
          </a:solidFill>
        </a:ln>
      </dgm:spPr>
      <dgm:t>
        <a:bodyPr/>
        <a:lstStyle/>
        <a:p>
          <a:pPr rtl="0"/>
          <a:r>
            <a:rPr lang="zh-CN" altLang="en-US" sz="1800" b="1" dirty="0">
              <a:solidFill>
                <a:schemeClr val="tx1"/>
              </a:solidFill>
              <a:latin typeface="微软雅黑" panose="020B0503020204020204" pitchFamily="34" charset="-122"/>
              <a:ea typeface="微软雅黑" panose="020B0503020204020204" pitchFamily="34" charset="-122"/>
            </a:rPr>
            <a:t>做力所能及的事</a:t>
          </a:r>
        </a:p>
      </dgm:t>
    </dgm:pt>
    <dgm:pt modelId="{2F4CDC3E-105F-4AE1-99A3-0C41EA85435F}" type="parTrans" cxnId="{DC019E95-7EFB-4328-A6CF-837F61CC1125}">
      <dgm:prSet/>
      <dgm:spPr/>
      <dgm:t>
        <a:bodyPr/>
        <a:lstStyle/>
        <a:p>
          <a:endParaRPr lang="zh-CN" altLang="en-US"/>
        </a:p>
      </dgm:t>
    </dgm:pt>
    <dgm:pt modelId="{E805889C-3469-4A77-9587-28F2C9FFBA8D}" type="sibTrans" cxnId="{DC019E95-7EFB-4328-A6CF-837F61CC1125}">
      <dgm:prSet/>
      <dgm:spPr>
        <a:solidFill>
          <a:srgbClr val="FF0000"/>
        </a:solidFill>
      </dgm:spPr>
      <dgm:t>
        <a:bodyPr/>
        <a:lstStyle/>
        <a:p>
          <a:endParaRPr lang="zh-CN" altLang="en-US"/>
        </a:p>
      </dgm:t>
    </dgm:pt>
    <dgm:pt modelId="{8EE08D15-0A1E-4F0D-8225-CA1D86BA824F}" type="pres">
      <dgm:prSet presAssocID="{74907E88-6741-49CA-ADB3-BCB796653C6C}" presName="Name0" presStyleCnt="0">
        <dgm:presLayoutVars>
          <dgm:chMax/>
          <dgm:chPref/>
          <dgm:dir/>
          <dgm:animLvl val="lvl"/>
        </dgm:presLayoutVars>
      </dgm:prSet>
      <dgm:spPr/>
      <dgm:t>
        <a:bodyPr/>
        <a:lstStyle/>
        <a:p>
          <a:endParaRPr lang="zh-CN" altLang="en-US"/>
        </a:p>
      </dgm:t>
    </dgm:pt>
    <dgm:pt modelId="{28CB82FE-9687-4C9E-8074-1A89CE06D2D8}" type="pres">
      <dgm:prSet presAssocID="{5DF2A694-8B42-4C8D-87C0-D765E7FEEFA1}" presName="composite" presStyleCnt="0"/>
      <dgm:spPr/>
    </dgm:pt>
    <dgm:pt modelId="{F9592F95-5752-4563-8AB2-41D7E7592FAE}" type="pres">
      <dgm:prSet presAssocID="{5DF2A694-8B42-4C8D-87C0-D765E7FEEFA1}" presName="Parent1" presStyleLbl="node1" presStyleIdx="0" presStyleCnt="6">
        <dgm:presLayoutVars>
          <dgm:chMax val="1"/>
          <dgm:chPref val="1"/>
          <dgm:bulletEnabled val="1"/>
        </dgm:presLayoutVars>
      </dgm:prSet>
      <dgm:spPr/>
      <dgm:t>
        <a:bodyPr/>
        <a:lstStyle/>
        <a:p>
          <a:endParaRPr lang="zh-CN" altLang="en-US"/>
        </a:p>
      </dgm:t>
    </dgm:pt>
    <dgm:pt modelId="{89F72B9C-30CE-47A1-99A6-3B82A263ECD7}" type="pres">
      <dgm:prSet presAssocID="{5DF2A694-8B42-4C8D-87C0-D765E7FEEFA1}" presName="Childtext1" presStyleLbl="revTx" presStyleIdx="0" presStyleCnt="3">
        <dgm:presLayoutVars>
          <dgm:chMax val="0"/>
          <dgm:chPref val="0"/>
          <dgm:bulletEnabled val="1"/>
        </dgm:presLayoutVars>
      </dgm:prSet>
      <dgm:spPr/>
    </dgm:pt>
    <dgm:pt modelId="{9E6864BE-AB9B-442A-99FE-1682C90A087E}" type="pres">
      <dgm:prSet presAssocID="{5DF2A694-8B42-4C8D-87C0-D765E7FEEFA1}" presName="BalanceSpacing" presStyleCnt="0"/>
      <dgm:spPr/>
    </dgm:pt>
    <dgm:pt modelId="{B82A3A1E-6F32-40DC-8EFA-8EB2D988F2E8}" type="pres">
      <dgm:prSet presAssocID="{5DF2A694-8B42-4C8D-87C0-D765E7FEEFA1}" presName="BalanceSpacing1" presStyleCnt="0"/>
      <dgm:spPr/>
    </dgm:pt>
    <dgm:pt modelId="{B0CE6CBA-CB4B-4804-8019-8C4C6D5B52E1}" type="pres">
      <dgm:prSet presAssocID="{6BEFC94B-16B6-43F2-AD22-C28E2EA73D24}" presName="Accent1Text" presStyleLbl="node1" presStyleIdx="1" presStyleCnt="6" custLinFactNeighborX="-64" custLinFactNeighborY="1183"/>
      <dgm:spPr/>
      <dgm:t>
        <a:bodyPr/>
        <a:lstStyle/>
        <a:p>
          <a:endParaRPr lang="zh-CN" altLang="en-US"/>
        </a:p>
      </dgm:t>
    </dgm:pt>
    <dgm:pt modelId="{37F9C58D-FE5E-4351-8E83-201D0AD87016}" type="pres">
      <dgm:prSet presAssocID="{6BEFC94B-16B6-43F2-AD22-C28E2EA73D24}" presName="spaceBetweenRectangles" presStyleCnt="0"/>
      <dgm:spPr/>
    </dgm:pt>
    <dgm:pt modelId="{7D02D607-CDB1-4885-8AAE-47DEB7287492}" type="pres">
      <dgm:prSet presAssocID="{D0CA13B9-AED7-4964-9547-BD88680548D4}" presName="composite" presStyleCnt="0"/>
      <dgm:spPr/>
    </dgm:pt>
    <dgm:pt modelId="{29D8BE2C-AA17-4CB2-AB26-4E323282A1F9}" type="pres">
      <dgm:prSet presAssocID="{D0CA13B9-AED7-4964-9547-BD88680548D4}" presName="Parent1" presStyleLbl="node1" presStyleIdx="2" presStyleCnt="6">
        <dgm:presLayoutVars>
          <dgm:chMax val="1"/>
          <dgm:chPref val="1"/>
          <dgm:bulletEnabled val="1"/>
        </dgm:presLayoutVars>
      </dgm:prSet>
      <dgm:spPr/>
      <dgm:t>
        <a:bodyPr/>
        <a:lstStyle/>
        <a:p>
          <a:endParaRPr lang="zh-CN" altLang="en-US"/>
        </a:p>
      </dgm:t>
    </dgm:pt>
    <dgm:pt modelId="{85BE3B51-BAD6-46BF-9C5B-FE3B10B3B283}" type="pres">
      <dgm:prSet presAssocID="{D0CA13B9-AED7-4964-9547-BD88680548D4}" presName="Childtext1" presStyleLbl="revTx" presStyleIdx="1" presStyleCnt="3">
        <dgm:presLayoutVars>
          <dgm:chMax val="0"/>
          <dgm:chPref val="0"/>
          <dgm:bulletEnabled val="1"/>
        </dgm:presLayoutVars>
      </dgm:prSet>
      <dgm:spPr/>
    </dgm:pt>
    <dgm:pt modelId="{5A27629D-5D3B-49DF-996A-A76D73BAAC77}" type="pres">
      <dgm:prSet presAssocID="{D0CA13B9-AED7-4964-9547-BD88680548D4}" presName="BalanceSpacing" presStyleCnt="0"/>
      <dgm:spPr/>
    </dgm:pt>
    <dgm:pt modelId="{BA208F1E-354A-47A4-B702-8214C0C8DBF5}" type="pres">
      <dgm:prSet presAssocID="{D0CA13B9-AED7-4964-9547-BD88680548D4}" presName="BalanceSpacing1" presStyleCnt="0"/>
      <dgm:spPr/>
    </dgm:pt>
    <dgm:pt modelId="{DA5F6546-91A0-4BF5-B370-A390BB246C30}" type="pres">
      <dgm:prSet presAssocID="{2B3BBEC4-F361-477C-8C62-F8FA2E2B80C7}" presName="Accent1Text" presStyleLbl="node1" presStyleIdx="3" presStyleCnt="6" custLinFactNeighborY="0"/>
      <dgm:spPr/>
      <dgm:t>
        <a:bodyPr/>
        <a:lstStyle/>
        <a:p>
          <a:endParaRPr lang="zh-CN" altLang="en-US"/>
        </a:p>
      </dgm:t>
    </dgm:pt>
    <dgm:pt modelId="{E2BD943B-3C6F-43B0-8F4F-D83F264F231A}" type="pres">
      <dgm:prSet presAssocID="{2B3BBEC4-F361-477C-8C62-F8FA2E2B80C7}" presName="spaceBetweenRectangles" presStyleCnt="0"/>
      <dgm:spPr/>
    </dgm:pt>
    <dgm:pt modelId="{58BBEF0C-9BA1-4A8A-B23F-66725F1BC934}" type="pres">
      <dgm:prSet presAssocID="{301D8C2F-4E3D-4267-93CF-CAE3F53FCFE6}" presName="composite" presStyleCnt="0"/>
      <dgm:spPr/>
    </dgm:pt>
    <dgm:pt modelId="{7B2C4B50-6FB7-44EE-A32B-432CCDDC1D57}" type="pres">
      <dgm:prSet presAssocID="{301D8C2F-4E3D-4267-93CF-CAE3F53FCFE6}" presName="Parent1" presStyleLbl="node1" presStyleIdx="4" presStyleCnt="6">
        <dgm:presLayoutVars>
          <dgm:chMax val="1"/>
          <dgm:chPref val="1"/>
          <dgm:bulletEnabled val="1"/>
        </dgm:presLayoutVars>
      </dgm:prSet>
      <dgm:spPr/>
      <dgm:t>
        <a:bodyPr/>
        <a:lstStyle/>
        <a:p>
          <a:endParaRPr lang="zh-CN" altLang="en-US"/>
        </a:p>
      </dgm:t>
    </dgm:pt>
    <dgm:pt modelId="{59F69B41-BF69-4C90-97E8-24D6B4DC1F15}" type="pres">
      <dgm:prSet presAssocID="{301D8C2F-4E3D-4267-93CF-CAE3F53FCFE6}" presName="Childtext1" presStyleLbl="revTx" presStyleIdx="2" presStyleCnt="3">
        <dgm:presLayoutVars>
          <dgm:chMax val="0"/>
          <dgm:chPref val="0"/>
          <dgm:bulletEnabled val="1"/>
        </dgm:presLayoutVars>
      </dgm:prSet>
      <dgm:spPr/>
    </dgm:pt>
    <dgm:pt modelId="{E3482412-12A4-462E-A49E-05E80F70B159}" type="pres">
      <dgm:prSet presAssocID="{301D8C2F-4E3D-4267-93CF-CAE3F53FCFE6}" presName="BalanceSpacing" presStyleCnt="0"/>
      <dgm:spPr/>
    </dgm:pt>
    <dgm:pt modelId="{EE76DD9A-2CEB-4B15-9B98-7DE334D98A22}" type="pres">
      <dgm:prSet presAssocID="{301D8C2F-4E3D-4267-93CF-CAE3F53FCFE6}" presName="BalanceSpacing1" presStyleCnt="0"/>
      <dgm:spPr/>
    </dgm:pt>
    <dgm:pt modelId="{2C100E49-07B3-49C4-8F76-D0460C29231A}" type="pres">
      <dgm:prSet presAssocID="{E805889C-3469-4A77-9587-28F2C9FFBA8D}" presName="Accent1Text" presStyleLbl="node1" presStyleIdx="5" presStyleCnt="6"/>
      <dgm:spPr/>
      <dgm:t>
        <a:bodyPr/>
        <a:lstStyle/>
        <a:p>
          <a:endParaRPr lang="zh-CN" altLang="en-US"/>
        </a:p>
      </dgm:t>
    </dgm:pt>
  </dgm:ptLst>
  <dgm:cxnLst>
    <dgm:cxn modelId="{B7E90722-4A15-4ECA-B3C3-16A7A59FE7A5}" srcId="{74907E88-6741-49CA-ADB3-BCB796653C6C}" destId="{5DF2A694-8B42-4C8D-87C0-D765E7FEEFA1}" srcOrd="0" destOrd="0" parTransId="{1A37CB5C-21AE-44DB-88F9-068D082AC2DC}" sibTransId="{6BEFC94B-16B6-43F2-AD22-C28E2EA73D24}"/>
    <dgm:cxn modelId="{DC019E95-7EFB-4328-A6CF-837F61CC1125}" srcId="{74907E88-6741-49CA-ADB3-BCB796653C6C}" destId="{301D8C2F-4E3D-4267-93CF-CAE3F53FCFE6}" srcOrd="2" destOrd="0" parTransId="{2F4CDC3E-105F-4AE1-99A3-0C41EA85435F}" sibTransId="{E805889C-3469-4A77-9587-28F2C9FFBA8D}"/>
    <dgm:cxn modelId="{0F6759EA-C44A-4DE6-ADAB-E8CCFD899841}" type="presOf" srcId="{E805889C-3469-4A77-9587-28F2C9FFBA8D}" destId="{2C100E49-07B3-49C4-8F76-D0460C29231A}" srcOrd="0" destOrd="0" presId="urn:microsoft.com/office/officeart/2008/layout/AlternatingHexagons"/>
    <dgm:cxn modelId="{953DC4F1-26CB-4601-A9D9-FD061DE88BF2}" type="presOf" srcId="{74907E88-6741-49CA-ADB3-BCB796653C6C}" destId="{8EE08D15-0A1E-4F0D-8225-CA1D86BA824F}" srcOrd="0" destOrd="0" presId="urn:microsoft.com/office/officeart/2008/layout/AlternatingHexagons"/>
    <dgm:cxn modelId="{EC3E437A-CF67-4FB5-B2A0-074F3BB5033D}" type="presOf" srcId="{D0CA13B9-AED7-4964-9547-BD88680548D4}" destId="{29D8BE2C-AA17-4CB2-AB26-4E323282A1F9}" srcOrd="0" destOrd="0" presId="urn:microsoft.com/office/officeart/2008/layout/AlternatingHexagons"/>
    <dgm:cxn modelId="{3E3E5BD1-45F4-457C-80FD-558716B1EF91}" type="presOf" srcId="{6BEFC94B-16B6-43F2-AD22-C28E2EA73D24}" destId="{B0CE6CBA-CB4B-4804-8019-8C4C6D5B52E1}" srcOrd="0" destOrd="0" presId="urn:microsoft.com/office/officeart/2008/layout/AlternatingHexagons"/>
    <dgm:cxn modelId="{55F5B336-8F64-434F-B1E0-E06632503179}" type="presOf" srcId="{301D8C2F-4E3D-4267-93CF-CAE3F53FCFE6}" destId="{7B2C4B50-6FB7-44EE-A32B-432CCDDC1D57}" srcOrd="0" destOrd="0" presId="urn:microsoft.com/office/officeart/2008/layout/AlternatingHexagons"/>
    <dgm:cxn modelId="{6269CB25-888C-4C2C-BAB7-31449E7D2C21}" type="presOf" srcId="{2B3BBEC4-F361-477C-8C62-F8FA2E2B80C7}" destId="{DA5F6546-91A0-4BF5-B370-A390BB246C30}" srcOrd="0" destOrd="0" presId="urn:microsoft.com/office/officeart/2008/layout/AlternatingHexagons"/>
    <dgm:cxn modelId="{88F74446-294C-401A-9E2B-1E3C86EAC0A5}" srcId="{74907E88-6741-49CA-ADB3-BCB796653C6C}" destId="{D0CA13B9-AED7-4964-9547-BD88680548D4}" srcOrd="1" destOrd="0" parTransId="{261CF984-83A9-4939-982B-C607C3472E5A}" sibTransId="{2B3BBEC4-F361-477C-8C62-F8FA2E2B80C7}"/>
    <dgm:cxn modelId="{BB0ECF0D-3A63-4E43-91A1-B10424798A8E}" type="presOf" srcId="{5DF2A694-8B42-4C8D-87C0-D765E7FEEFA1}" destId="{F9592F95-5752-4563-8AB2-41D7E7592FAE}" srcOrd="0" destOrd="0" presId="urn:microsoft.com/office/officeart/2008/layout/AlternatingHexagons"/>
    <dgm:cxn modelId="{5434733E-B6DA-422A-9FE3-ABA925B1C581}" type="presParOf" srcId="{8EE08D15-0A1E-4F0D-8225-CA1D86BA824F}" destId="{28CB82FE-9687-4C9E-8074-1A89CE06D2D8}" srcOrd="0" destOrd="0" presId="urn:microsoft.com/office/officeart/2008/layout/AlternatingHexagons"/>
    <dgm:cxn modelId="{9ADF7CF0-643B-489B-98E4-B06A6F651C81}" type="presParOf" srcId="{28CB82FE-9687-4C9E-8074-1A89CE06D2D8}" destId="{F9592F95-5752-4563-8AB2-41D7E7592FAE}" srcOrd="0" destOrd="0" presId="urn:microsoft.com/office/officeart/2008/layout/AlternatingHexagons"/>
    <dgm:cxn modelId="{DCEDFFA9-7AAC-49D4-AF96-39765D0B81F9}" type="presParOf" srcId="{28CB82FE-9687-4C9E-8074-1A89CE06D2D8}" destId="{89F72B9C-30CE-47A1-99A6-3B82A263ECD7}" srcOrd="1" destOrd="0" presId="urn:microsoft.com/office/officeart/2008/layout/AlternatingHexagons"/>
    <dgm:cxn modelId="{3C7E2F52-A770-4E5A-A702-466E12615303}" type="presParOf" srcId="{28CB82FE-9687-4C9E-8074-1A89CE06D2D8}" destId="{9E6864BE-AB9B-442A-99FE-1682C90A087E}" srcOrd="2" destOrd="0" presId="urn:microsoft.com/office/officeart/2008/layout/AlternatingHexagons"/>
    <dgm:cxn modelId="{FB68E9A5-A249-4A7F-A902-430A737B7DCF}" type="presParOf" srcId="{28CB82FE-9687-4C9E-8074-1A89CE06D2D8}" destId="{B82A3A1E-6F32-40DC-8EFA-8EB2D988F2E8}" srcOrd="3" destOrd="0" presId="urn:microsoft.com/office/officeart/2008/layout/AlternatingHexagons"/>
    <dgm:cxn modelId="{BE05BD72-F52F-4267-A834-8F92F1B2A13C}" type="presParOf" srcId="{28CB82FE-9687-4C9E-8074-1A89CE06D2D8}" destId="{B0CE6CBA-CB4B-4804-8019-8C4C6D5B52E1}" srcOrd="4" destOrd="0" presId="urn:microsoft.com/office/officeart/2008/layout/AlternatingHexagons"/>
    <dgm:cxn modelId="{4DC4EF6F-9497-43AC-8B60-EA874EC7193D}" type="presParOf" srcId="{8EE08D15-0A1E-4F0D-8225-CA1D86BA824F}" destId="{37F9C58D-FE5E-4351-8E83-201D0AD87016}" srcOrd="1" destOrd="0" presId="urn:microsoft.com/office/officeart/2008/layout/AlternatingHexagons"/>
    <dgm:cxn modelId="{1E844C42-F50B-4C3B-BC9F-EEC0C9CAD764}" type="presParOf" srcId="{8EE08D15-0A1E-4F0D-8225-CA1D86BA824F}" destId="{7D02D607-CDB1-4885-8AAE-47DEB7287492}" srcOrd="2" destOrd="0" presId="urn:microsoft.com/office/officeart/2008/layout/AlternatingHexagons"/>
    <dgm:cxn modelId="{52298572-EAA3-49E6-BF49-5DEC3CEFFCF9}" type="presParOf" srcId="{7D02D607-CDB1-4885-8AAE-47DEB7287492}" destId="{29D8BE2C-AA17-4CB2-AB26-4E323282A1F9}" srcOrd="0" destOrd="0" presId="urn:microsoft.com/office/officeart/2008/layout/AlternatingHexagons"/>
    <dgm:cxn modelId="{C9A58651-A1C9-47C7-AFA8-1C7BFD7DA314}" type="presParOf" srcId="{7D02D607-CDB1-4885-8AAE-47DEB7287492}" destId="{85BE3B51-BAD6-46BF-9C5B-FE3B10B3B283}" srcOrd="1" destOrd="0" presId="urn:microsoft.com/office/officeart/2008/layout/AlternatingHexagons"/>
    <dgm:cxn modelId="{C395A053-A35E-4A37-B67C-B273522E46FD}" type="presParOf" srcId="{7D02D607-CDB1-4885-8AAE-47DEB7287492}" destId="{5A27629D-5D3B-49DF-996A-A76D73BAAC77}" srcOrd="2" destOrd="0" presId="urn:microsoft.com/office/officeart/2008/layout/AlternatingHexagons"/>
    <dgm:cxn modelId="{59AC2AA3-AE85-43D1-93D1-66EDAB60A6F5}" type="presParOf" srcId="{7D02D607-CDB1-4885-8AAE-47DEB7287492}" destId="{BA208F1E-354A-47A4-B702-8214C0C8DBF5}" srcOrd="3" destOrd="0" presId="urn:microsoft.com/office/officeart/2008/layout/AlternatingHexagons"/>
    <dgm:cxn modelId="{B38AF3A2-8324-4262-84D4-959D6C752192}" type="presParOf" srcId="{7D02D607-CDB1-4885-8AAE-47DEB7287492}" destId="{DA5F6546-91A0-4BF5-B370-A390BB246C30}" srcOrd="4" destOrd="0" presId="urn:microsoft.com/office/officeart/2008/layout/AlternatingHexagons"/>
    <dgm:cxn modelId="{2AFC8F76-1D12-4306-9D3C-F2964AEC2630}" type="presParOf" srcId="{8EE08D15-0A1E-4F0D-8225-CA1D86BA824F}" destId="{E2BD943B-3C6F-43B0-8F4F-D83F264F231A}" srcOrd="3" destOrd="0" presId="urn:microsoft.com/office/officeart/2008/layout/AlternatingHexagons"/>
    <dgm:cxn modelId="{181F3F49-A10E-4E45-A2F6-CFFF03A7375F}" type="presParOf" srcId="{8EE08D15-0A1E-4F0D-8225-CA1D86BA824F}" destId="{58BBEF0C-9BA1-4A8A-B23F-66725F1BC934}" srcOrd="4" destOrd="0" presId="urn:microsoft.com/office/officeart/2008/layout/AlternatingHexagons"/>
    <dgm:cxn modelId="{70D6FC3F-E13D-40DA-90C5-012D0E899476}" type="presParOf" srcId="{58BBEF0C-9BA1-4A8A-B23F-66725F1BC934}" destId="{7B2C4B50-6FB7-44EE-A32B-432CCDDC1D57}" srcOrd="0" destOrd="0" presId="urn:microsoft.com/office/officeart/2008/layout/AlternatingHexagons"/>
    <dgm:cxn modelId="{C42F22DE-E2FC-40D0-B506-744736DE8302}" type="presParOf" srcId="{58BBEF0C-9BA1-4A8A-B23F-66725F1BC934}" destId="{59F69B41-BF69-4C90-97E8-24D6B4DC1F15}" srcOrd="1" destOrd="0" presId="urn:microsoft.com/office/officeart/2008/layout/AlternatingHexagons"/>
    <dgm:cxn modelId="{2457ED39-7568-41C0-AC94-2E1DC9D04A7E}" type="presParOf" srcId="{58BBEF0C-9BA1-4A8A-B23F-66725F1BC934}" destId="{E3482412-12A4-462E-A49E-05E80F70B159}" srcOrd="2" destOrd="0" presId="urn:microsoft.com/office/officeart/2008/layout/AlternatingHexagons"/>
    <dgm:cxn modelId="{7743617C-9EB3-4704-A60D-B80C934EA946}" type="presParOf" srcId="{58BBEF0C-9BA1-4A8A-B23F-66725F1BC934}" destId="{EE76DD9A-2CEB-4B15-9B98-7DE334D98A22}" srcOrd="3" destOrd="0" presId="urn:microsoft.com/office/officeart/2008/layout/AlternatingHexagons"/>
    <dgm:cxn modelId="{9EB10F7A-0E7B-41A3-A0F0-7F0E00139CE1}" type="presParOf" srcId="{58BBEF0C-9BA1-4A8A-B23F-66725F1BC934}" destId="{2C100E49-07B3-49C4-8F76-D0460C29231A}" srcOrd="4" destOrd="0" presId="urn:microsoft.com/office/officeart/2008/layout/AlternatingHexagons"/>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2AA93B4-98CE-4C6B-92BE-538FEFDAE511}"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zh-CN" altLang="en-US"/>
        </a:p>
      </dgm:t>
    </dgm:pt>
    <dgm:pt modelId="{B9755894-0621-40AC-BCA3-1B212C41C906}">
      <dgm:prSet/>
      <dgm:spPr>
        <a:solidFill>
          <a:schemeClr val="bg1"/>
        </a:solidFill>
        <a:ln>
          <a:solidFill>
            <a:schemeClr val="tx1"/>
          </a:solidFill>
        </a:ln>
      </dgm:spPr>
      <dgm:t>
        <a:bodyPr/>
        <a:lstStyle/>
        <a:p>
          <a:pPr rtl="0"/>
          <a:r>
            <a:rPr lang="zh-CN" b="0" dirty="0">
              <a:solidFill>
                <a:schemeClr val="tx1"/>
              </a:solidFill>
              <a:latin typeface="微软雅黑" panose="020B0503020204020204" pitchFamily="34" charset="-122"/>
              <a:ea typeface="微软雅黑" panose="020B0503020204020204" pitchFamily="34" charset="-122"/>
            </a:rPr>
            <a:t>知荣辱</a:t>
          </a:r>
        </a:p>
      </dgm:t>
    </dgm:pt>
    <dgm:pt modelId="{A89C9242-2FFA-4B28-9ED2-EB86F44EE43D}" type="parTrans" cxnId="{24F63A17-3948-41CD-A991-EB890A18CDCE}">
      <dgm:prSet/>
      <dgm:spPr/>
      <dgm:t>
        <a:bodyPr/>
        <a:lstStyle/>
        <a:p>
          <a:endParaRPr lang="zh-CN" altLang="en-US"/>
        </a:p>
      </dgm:t>
    </dgm:pt>
    <dgm:pt modelId="{351AD1C6-81AD-42D4-8F85-98B3DD7F04A3}" type="sibTrans" cxnId="{24F63A17-3948-41CD-A991-EB890A18CDCE}">
      <dgm:prSet/>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t="-7000" b="-7000"/>
          </a:stretch>
        </a:blipFill>
        <a:ln>
          <a:noFill/>
        </a:ln>
      </dgm:spPr>
      <dgm:t>
        <a:bodyPr/>
        <a:lstStyle/>
        <a:p>
          <a:endParaRPr lang="zh-CN" altLang="en-US"/>
        </a:p>
      </dgm:t>
    </dgm:pt>
    <dgm:pt modelId="{0F5E36EF-7E7B-43AE-A761-4F92E0A68373}">
      <dgm:prSet/>
      <dgm:spPr>
        <a:solidFill>
          <a:schemeClr val="bg1"/>
        </a:solidFill>
        <a:ln>
          <a:solidFill>
            <a:schemeClr val="tx1"/>
          </a:solidFill>
        </a:ln>
      </dgm:spPr>
      <dgm:t>
        <a:bodyPr/>
        <a:lstStyle/>
        <a:p>
          <a:pPr rtl="0"/>
          <a:r>
            <a:rPr lang="zh-CN" b="0" dirty="0">
              <a:solidFill>
                <a:schemeClr val="tx1"/>
              </a:solidFill>
              <a:latin typeface="微软雅黑" panose="020B0503020204020204" pitchFamily="34" charset="-122"/>
              <a:ea typeface="微软雅黑" panose="020B0503020204020204" pitchFamily="34" charset="-122"/>
            </a:rPr>
            <a:t>讲正气</a:t>
          </a:r>
        </a:p>
      </dgm:t>
    </dgm:pt>
    <dgm:pt modelId="{69E8AC7B-5858-4900-9865-7AD632C3EB35}" type="parTrans" cxnId="{9C75D892-41EF-4EF8-A67E-1796E9732F0C}">
      <dgm:prSet/>
      <dgm:spPr/>
      <dgm:t>
        <a:bodyPr/>
        <a:lstStyle/>
        <a:p>
          <a:endParaRPr lang="zh-CN" altLang="en-US"/>
        </a:p>
      </dgm:t>
    </dgm:pt>
    <dgm:pt modelId="{080317F8-34CE-4FF7-93DB-10A74BCA5C4E}" type="sibTrans" cxnId="{9C75D892-41EF-4EF8-A67E-1796E9732F0C}">
      <dgm:prSet/>
      <dgm:spPr>
        <a:blipFill>
          <a:blip xmlns:r="http://schemas.openxmlformats.org/officeDocument/2006/relationships" r:embed="rId2">
            <a:extLst>
              <a:ext uri="{28A0092B-C50C-407E-A947-70E740481C1C}">
                <a14:useLocalDpi xmlns:a14="http://schemas.microsoft.com/office/drawing/2010/main" xmlns="" val="0"/>
              </a:ext>
            </a:extLst>
          </a:blip>
          <a:srcRect/>
          <a:stretch>
            <a:fillRect l="-8000" r="-8000"/>
          </a:stretch>
        </a:blipFill>
        <a:ln>
          <a:noFill/>
        </a:ln>
      </dgm:spPr>
      <dgm:t>
        <a:bodyPr/>
        <a:lstStyle/>
        <a:p>
          <a:endParaRPr lang="zh-CN" altLang="en-US"/>
        </a:p>
      </dgm:t>
    </dgm:pt>
    <dgm:pt modelId="{621A477C-884F-47A1-A9BC-17025E3627B3}">
      <dgm:prSet/>
      <dgm:spPr>
        <a:solidFill>
          <a:schemeClr val="bg1"/>
        </a:solidFill>
        <a:ln>
          <a:solidFill>
            <a:schemeClr val="tx1"/>
          </a:solidFill>
        </a:ln>
      </dgm:spPr>
      <dgm:t>
        <a:bodyPr/>
        <a:lstStyle/>
        <a:p>
          <a:pPr rtl="0"/>
          <a:r>
            <a:rPr lang="zh-CN" b="0" dirty="0">
              <a:solidFill>
                <a:schemeClr val="tx1"/>
              </a:solidFill>
              <a:latin typeface="微软雅黑" panose="020B0503020204020204" pitchFamily="34" charset="-122"/>
              <a:ea typeface="微软雅黑" panose="020B0503020204020204" pitchFamily="34" charset="-122"/>
            </a:rPr>
            <a:t>作奉献</a:t>
          </a:r>
        </a:p>
      </dgm:t>
    </dgm:pt>
    <dgm:pt modelId="{957C6892-43CF-4334-9F76-812249EAD8D4}" type="parTrans" cxnId="{83A30D67-94F8-45EA-B936-7A8A25DED680}">
      <dgm:prSet/>
      <dgm:spPr/>
      <dgm:t>
        <a:bodyPr/>
        <a:lstStyle/>
        <a:p>
          <a:endParaRPr lang="zh-CN" altLang="en-US"/>
        </a:p>
      </dgm:t>
    </dgm:pt>
    <dgm:pt modelId="{FD6C45A5-D1E2-44FF-877B-C592174E28D2}" type="sibTrans" cxnId="{83A30D67-94F8-45EA-B936-7A8A25DED680}">
      <dgm:prSet/>
      <dgm:spPr>
        <a:blipFill>
          <a:blip xmlns:r="http://schemas.openxmlformats.org/officeDocument/2006/relationships" r:embed="rId3">
            <a:extLst>
              <a:ext uri="{28A0092B-C50C-407E-A947-70E740481C1C}">
                <a14:useLocalDpi xmlns:a14="http://schemas.microsoft.com/office/drawing/2010/main" xmlns="" val="0"/>
              </a:ext>
            </a:extLst>
          </a:blip>
          <a:srcRect/>
          <a:stretch>
            <a:fillRect l="-27000" r="-27000"/>
          </a:stretch>
        </a:blipFill>
        <a:ln>
          <a:noFill/>
        </a:ln>
      </dgm:spPr>
      <dgm:t>
        <a:bodyPr/>
        <a:lstStyle/>
        <a:p>
          <a:endParaRPr lang="zh-CN" altLang="en-US"/>
        </a:p>
      </dgm:t>
    </dgm:pt>
    <dgm:pt modelId="{B3460E6A-A850-4670-9A37-8287E19775C6}">
      <dgm:prSet/>
      <dgm:spPr>
        <a:solidFill>
          <a:schemeClr val="bg1"/>
        </a:solidFill>
        <a:ln>
          <a:solidFill>
            <a:schemeClr val="tx1"/>
          </a:solidFill>
        </a:ln>
      </dgm:spPr>
      <dgm:t>
        <a:bodyPr/>
        <a:lstStyle/>
        <a:p>
          <a:pPr rtl="0"/>
          <a:r>
            <a:rPr lang="zh-CN" b="0" dirty="0">
              <a:solidFill>
                <a:schemeClr val="tx1"/>
              </a:solidFill>
              <a:latin typeface="微软雅黑" panose="020B0503020204020204" pitchFamily="34" charset="-122"/>
              <a:ea typeface="微软雅黑" panose="020B0503020204020204" pitchFamily="34" charset="-122"/>
            </a:rPr>
            <a:t>促和谐</a:t>
          </a:r>
        </a:p>
      </dgm:t>
    </dgm:pt>
    <dgm:pt modelId="{EB9F90F2-3F75-4E28-9D86-D5A435F3DD42}" type="parTrans" cxnId="{3B8A5EB7-DF09-4402-B584-17D97576F921}">
      <dgm:prSet/>
      <dgm:spPr/>
      <dgm:t>
        <a:bodyPr/>
        <a:lstStyle/>
        <a:p>
          <a:endParaRPr lang="zh-CN" altLang="en-US"/>
        </a:p>
      </dgm:t>
    </dgm:pt>
    <dgm:pt modelId="{E8BE0781-603E-4F76-A1CA-95156FFB5134}" type="sibTrans" cxnId="{3B8A5EB7-DF09-4402-B584-17D97576F921}">
      <dgm:prSet/>
      <dgm:spPr>
        <a:blipFill>
          <a:blip xmlns:r="http://schemas.openxmlformats.org/officeDocument/2006/relationships" r:embed="rId4" cstate="print">
            <a:extLst>
              <a:ext uri="{28A0092B-C50C-407E-A947-70E740481C1C}">
                <a14:useLocalDpi xmlns:a14="http://schemas.microsoft.com/office/drawing/2010/main" xmlns="" val="0"/>
              </a:ext>
            </a:extLst>
          </a:blip>
          <a:srcRect/>
          <a:stretch>
            <a:fillRect l="-4000" r="-4000"/>
          </a:stretch>
        </a:blipFill>
        <a:ln>
          <a:noFill/>
        </a:ln>
      </dgm:spPr>
      <dgm:t>
        <a:bodyPr/>
        <a:lstStyle/>
        <a:p>
          <a:endParaRPr lang="zh-CN" altLang="en-US"/>
        </a:p>
      </dgm:t>
    </dgm:pt>
    <dgm:pt modelId="{7743CF11-321B-4DFD-828A-8C795CC0E862}" type="pres">
      <dgm:prSet presAssocID="{A2AA93B4-98CE-4C6B-92BE-538FEFDAE511}" presName="Name0" presStyleCnt="0">
        <dgm:presLayoutVars>
          <dgm:chMax val="21"/>
          <dgm:chPref val="21"/>
        </dgm:presLayoutVars>
      </dgm:prSet>
      <dgm:spPr/>
      <dgm:t>
        <a:bodyPr/>
        <a:lstStyle/>
        <a:p>
          <a:endParaRPr lang="zh-CN" altLang="en-US"/>
        </a:p>
      </dgm:t>
    </dgm:pt>
    <dgm:pt modelId="{117D1FB7-C94C-4808-9412-64130C678059}" type="pres">
      <dgm:prSet presAssocID="{B9755894-0621-40AC-BCA3-1B212C41C906}" presName="text1" presStyleCnt="0"/>
      <dgm:spPr/>
    </dgm:pt>
    <dgm:pt modelId="{3D78D695-47EB-4BA2-B43B-F878A624E78C}" type="pres">
      <dgm:prSet presAssocID="{B9755894-0621-40AC-BCA3-1B212C41C906}" presName="textRepeatNode" presStyleLbl="alignNode1" presStyleIdx="0" presStyleCnt="4">
        <dgm:presLayoutVars>
          <dgm:chMax val="0"/>
          <dgm:chPref val="0"/>
          <dgm:bulletEnabled val="1"/>
        </dgm:presLayoutVars>
      </dgm:prSet>
      <dgm:spPr/>
      <dgm:t>
        <a:bodyPr/>
        <a:lstStyle/>
        <a:p>
          <a:endParaRPr lang="zh-CN" altLang="en-US"/>
        </a:p>
      </dgm:t>
    </dgm:pt>
    <dgm:pt modelId="{DC917FBC-50AE-4C05-9B6F-A5DFB7D7CE06}" type="pres">
      <dgm:prSet presAssocID="{B9755894-0621-40AC-BCA3-1B212C41C906}" presName="textaccent1" presStyleCnt="0"/>
      <dgm:spPr/>
    </dgm:pt>
    <dgm:pt modelId="{C925F722-A63D-459B-8FAE-E57CF9819E51}" type="pres">
      <dgm:prSet presAssocID="{B9755894-0621-40AC-BCA3-1B212C41C906}" presName="accentRepeatNode" presStyleLbl="solidAlignAcc1" presStyleIdx="0" presStyleCnt="8"/>
      <dgm:spPr>
        <a:ln>
          <a:solidFill>
            <a:schemeClr val="tx1"/>
          </a:solidFill>
        </a:ln>
      </dgm:spPr>
    </dgm:pt>
    <dgm:pt modelId="{73FCFAEB-7CC3-48CD-9FD2-65F02194872F}" type="pres">
      <dgm:prSet presAssocID="{351AD1C6-81AD-42D4-8F85-98B3DD7F04A3}" presName="image1" presStyleCnt="0"/>
      <dgm:spPr/>
    </dgm:pt>
    <dgm:pt modelId="{209721CD-9111-4114-A8F1-F3AF7F5C6890}" type="pres">
      <dgm:prSet presAssocID="{351AD1C6-81AD-42D4-8F85-98B3DD7F04A3}" presName="imageRepeatNode" presStyleLbl="alignAcc1" presStyleIdx="0" presStyleCnt="4"/>
      <dgm:spPr/>
      <dgm:t>
        <a:bodyPr/>
        <a:lstStyle/>
        <a:p>
          <a:endParaRPr lang="zh-CN" altLang="en-US"/>
        </a:p>
      </dgm:t>
    </dgm:pt>
    <dgm:pt modelId="{DD9D8158-1A6E-444D-BD77-DF06124D2EF2}" type="pres">
      <dgm:prSet presAssocID="{351AD1C6-81AD-42D4-8F85-98B3DD7F04A3}" presName="imageaccent1" presStyleCnt="0"/>
      <dgm:spPr/>
    </dgm:pt>
    <dgm:pt modelId="{BB048658-66A0-4AC9-90E8-6A30FF5EEA58}" type="pres">
      <dgm:prSet presAssocID="{351AD1C6-81AD-42D4-8F85-98B3DD7F04A3}" presName="accentRepeatNode" presStyleLbl="solidAlignAcc1" presStyleIdx="1" presStyleCnt="8"/>
      <dgm:spPr>
        <a:ln>
          <a:solidFill>
            <a:schemeClr val="tx1"/>
          </a:solidFill>
        </a:ln>
      </dgm:spPr>
    </dgm:pt>
    <dgm:pt modelId="{52DE6E1D-E035-4435-8F96-7682421793FC}" type="pres">
      <dgm:prSet presAssocID="{0F5E36EF-7E7B-43AE-A761-4F92E0A68373}" presName="text2" presStyleCnt="0"/>
      <dgm:spPr/>
    </dgm:pt>
    <dgm:pt modelId="{A5E4759D-4437-4062-9303-B8C28186AB07}" type="pres">
      <dgm:prSet presAssocID="{0F5E36EF-7E7B-43AE-A761-4F92E0A68373}" presName="textRepeatNode" presStyleLbl="alignNode1" presStyleIdx="1" presStyleCnt="4">
        <dgm:presLayoutVars>
          <dgm:chMax val="0"/>
          <dgm:chPref val="0"/>
          <dgm:bulletEnabled val="1"/>
        </dgm:presLayoutVars>
      </dgm:prSet>
      <dgm:spPr/>
      <dgm:t>
        <a:bodyPr/>
        <a:lstStyle/>
        <a:p>
          <a:endParaRPr lang="zh-CN" altLang="en-US"/>
        </a:p>
      </dgm:t>
    </dgm:pt>
    <dgm:pt modelId="{7181BA23-15F0-4C44-AB4A-7B6C4FE5EC95}" type="pres">
      <dgm:prSet presAssocID="{0F5E36EF-7E7B-43AE-A761-4F92E0A68373}" presName="textaccent2" presStyleCnt="0"/>
      <dgm:spPr/>
    </dgm:pt>
    <dgm:pt modelId="{ED958F3B-1740-4E3A-BDDF-1B6F45DAB22E}" type="pres">
      <dgm:prSet presAssocID="{0F5E36EF-7E7B-43AE-A761-4F92E0A68373}" presName="accentRepeatNode" presStyleLbl="solidAlignAcc1" presStyleIdx="2" presStyleCnt="8"/>
      <dgm:spPr>
        <a:ln>
          <a:solidFill>
            <a:schemeClr val="tx1"/>
          </a:solidFill>
        </a:ln>
      </dgm:spPr>
    </dgm:pt>
    <dgm:pt modelId="{4E0C907D-3E91-4D6B-B1FA-21BE278F7AE1}" type="pres">
      <dgm:prSet presAssocID="{080317F8-34CE-4FF7-93DB-10A74BCA5C4E}" presName="image2" presStyleCnt="0"/>
      <dgm:spPr/>
    </dgm:pt>
    <dgm:pt modelId="{F847EB7D-5493-45BF-85C2-A9C93ABD2C45}" type="pres">
      <dgm:prSet presAssocID="{080317F8-34CE-4FF7-93DB-10A74BCA5C4E}" presName="imageRepeatNode" presStyleLbl="alignAcc1" presStyleIdx="1" presStyleCnt="4"/>
      <dgm:spPr/>
      <dgm:t>
        <a:bodyPr/>
        <a:lstStyle/>
        <a:p>
          <a:endParaRPr lang="zh-CN" altLang="en-US"/>
        </a:p>
      </dgm:t>
    </dgm:pt>
    <dgm:pt modelId="{F19614A6-1F68-49E0-9D8D-8EBDC7A27FF9}" type="pres">
      <dgm:prSet presAssocID="{080317F8-34CE-4FF7-93DB-10A74BCA5C4E}" presName="imageaccent2" presStyleCnt="0"/>
      <dgm:spPr/>
    </dgm:pt>
    <dgm:pt modelId="{FDFF080D-4B0C-4A93-9324-AF8EB8FE6831}" type="pres">
      <dgm:prSet presAssocID="{080317F8-34CE-4FF7-93DB-10A74BCA5C4E}" presName="accentRepeatNode" presStyleLbl="solidAlignAcc1" presStyleIdx="3" presStyleCnt="8"/>
      <dgm:spPr>
        <a:ln>
          <a:solidFill>
            <a:schemeClr val="tx1"/>
          </a:solidFill>
        </a:ln>
      </dgm:spPr>
    </dgm:pt>
    <dgm:pt modelId="{E4AE8A83-5483-4017-9C8D-86820FEBAB5B}" type="pres">
      <dgm:prSet presAssocID="{621A477C-884F-47A1-A9BC-17025E3627B3}" presName="text3" presStyleCnt="0"/>
      <dgm:spPr/>
    </dgm:pt>
    <dgm:pt modelId="{816E7786-DB6D-4B12-AAB0-9C31AF578146}" type="pres">
      <dgm:prSet presAssocID="{621A477C-884F-47A1-A9BC-17025E3627B3}" presName="textRepeatNode" presStyleLbl="alignNode1" presStyleIdx="2" presStyleCnt="4">
        <dgm:presLayoutVars>
          <dgm:chMax val="0"/>
          <dgm:chPref val="0"/>
          <dgm:bulletEnabled val="1"/>
        </dgm:presLayoutVars>
      </dgm:prSet>
      <dgm:spPr/>
      <dgm:t>
        <a:bodyPr/>
        <a:lstStyle/>
        <a:p>
          <a:endParaRPr lang="zh-CN" altLang="en-US"/>
        </a:p>
      </dgm:t>
    </dgm:pt>
    <dgm:pt modelId="{EDE9B942-9C04-4A6D-879F-654FC025315C}" type="pres">
      <dgm:prSet presAssocID="{621A477C-884F-47A1-A9BC-17025E3627B3}" presName="textaccent3" presStyleCnt="0"/>
      <dgm:spPr/>
    </dgm:pt>
    <dgm:pt modelId="{8E76FD58-A621-4D93-8F91-B269CB0CE987}" type="pres">
      <dgm:prSet presAssocID="{621A477C-884F-47A1-A9BC-17025E3627B3}" presName="accentRepeatNode" presStyleLbl="solidAlignAcc1" presStyleIdx="4" presStyleCnt="8"/>
      <dgm:spPr>
        <a:ln>
          <a:solidFill>
            <a:schemeClr val="tx1"/>
          </a:solidFill>
        </a:ln>
      </dgm:spPr>
    </dgm:pt>
    <dgm:pt modelId="{5D821D9A-46C7-4197-8486-6FF8268AF709}" type="pres">
      <dgm:prSet presAssocID="{FD6C45A5-D1E2-44FF-877B-C592174E28D2}" presName="image3" presStyleCnt="0"/>
      <dgm:spPr/>
    </dgm:pt>
    <dgm:pt modelId="{10F38240-33BA-4F4C-8C0B-C64D650E59A1}" type="pres">
      <dgm:prSet presAssocID="{FD6C45A5-D1E2-44FF-877B-C592174E28D2}" presName="imageRepeatNode" presStyleLbl="alignAcc1" presStyleIdx="2" presStyleCnt="4"/>
      <dgm:spPr/>
      <dgm:t>
        <a:bodyPr/>
        <a:lstStyle/>
        <a:p>
          <a:endParaRPr lang="zh-CN" altLang="en-US"/>
        </a:p>
      </dgm:t>
    </dgm:pt>
    <dgm:pt modelId="{6D1756AE-D127-4F68-BFD6-576CCC59DC03}" type="pres">
      <dgm:prSet presAssocID="{FD6C45A5-D1E2-44FF-877B-C592174E28D2}" presName="imageaccent3" presStyleCnt="0"/>
      <dgm:spPr/>
    </dgm:pt>
    <dgm:pt modelId="{886D3DD2-43C1-487B-B63F-D33BC838327D}" type="pres">
      <dgm:prSet presAssocID="{FD6C45A5-D1E2-44FF-877B-C592174E28D2}" presName="accentRepeatNode" presStyleLbl="solidAlignAcc1" presStyleIdx="5" presStyleCnt="8"/>
      <dgm:spPr/>
    </dgm:pt>
    <dgm:pt modelId="{92AA2129-614C-47A8-B90F-2D1F826F9FCC}" type="pres">
      <dgm:prSet presAssocID="{B3460E6A-A850-4670-9A37-8287E19775C6}" presName="text4" presStyleCnt="0"/>
      <dgm:spPr/>
    </dgm:pt>
    <dgm:pt modelId="{2DC6E940-339C-49C7-9B36-8B9C1D18A8E5}" type="pres">
      <dgm:prSet presAssocID="{B3460E6A-A850-4670-9A37-8287E19775C6}" presName="textRepeatNode" presStyleLbl="alignNode1" presStyleIdx="3" presStyleCnt="4">
        <dgm:presLayoutVars>
          <dgm:chMax val="0"/>
          <dgm:chPref val="0"/>
          <dgm:bulletEnabled val="1"/>
        </dgm:presLayoutVars>
      </dgm:prSet>
      <dgm:spPr/>
      <dgm:t>
        <a:bodyPr/>
        <a:lstStyle/>
        <a:p>
          <a:endParaRPr lang="zh-CN" altLang="en-US"/>
        </a:p>
      </dgm:t>
    </dgm:pt>
    <dgm:pt modelId="{C3A6CC8E-5BBF-4EDF-AE56-42631E46A22F}" type="pres">
      <dgm:prSet presAssocID="{B3460E6A-A850-4670-9A37-8287E19775C6}" presName="textaccent4" presStyleCnt="0"/>
      <dgm:spPr/>
    </dgm:pt>
    <dgm:pt modelId="{A26BEFFD-1F37-492D-AAAD-2583F651308B}" type="pres">
      <dgm:prSet presAssocID="{B3460E6A-A850-4670-9A37-8287E19775C6}" presName="accentRepeatNode" presStyleLbl="solidAlignAcc1" presStyleIdx="6" presStyleCnt="8"/>
      <dgm:spPr>
        <a:ln>
          <a:solidFill>
            <a:schemeClr val="tx1"/>
          </a:solidFill>
        </a:ln>
      </dgm:spPr>
    </dgm:pt>
    <dgm:pt modelId="{4927070D-5A23-4AE1-A8B5-396D08DB3B81}" type="pres">
      <dgm:prSet presAssocID="{E8BE0781-603E-4F76-A1CA-95156FFB5134}" presName="image4" presStyleCnt="0"/>
      <dgm:spPr/>
    </dgm:pt>
    <dgm:pt modelId="{C3758B91-B877-4916-9799-DAAD1E4E320B}" type="pres">
      <dgm:prSet presAssocID="{E8BE0781-603E-4F76-A1CA-95156FFB5134}" presName="imageRepeatNode" presStyleLbl="alignAcc1" presStyleIdx="3" presStyleCnt="4"/>
      <dgm:spPr/>
      <dgm:t>
        <a:bodyPr/>
        <a:lstStyle/>
        <a:p>
          <a:endParaRPr lang="zh-CN" altLang="en-US"/>
        </a:p>
      </dgm:t>
    </dgm:pt>
    <dgm:pt modelId="{65DF0500-6599-496C-9AB0-A01A425A8414}" type="pres">
      <dgm:prSet presAssocID="{E8BE0781-603E-4F76-A1CA-95156FFB5134}" presName="imageaccent4" presStyleCnt="0"/>
      <dgm:spPr/>
    </dgm:pt>
    <dgm:pt modelId="{1AA86E2A-7B14-4825-B3F5-83AC07DE948C}" type="pres">
      <dgm:prSet presAssocID="{E8BE0781-603E-4F76-A1CA-95156FFB5134}" presName="accentRepeatNode" presStyleLbl="solidAlignAcc1" presStyleIdx="7" presStyleCnt="8"/>
      <dgm:spPr>
        <a:ln>
          <a:solidFill>
            <a:schemeClr val="tx1"/>
          </a:solidFill>
        </a:ln>
      </dgm:spPr>
    </dgm:pt>
  </dgm:ptLst>
  <dgm:cxnLst>
    <dgm:cxn modelId="{C5AC7D05-4B23-431A-9AAB-0FEE0CABB880}" type="presOf" srcId="{B3460E6A-A850-4670-9A37-8287E19775C6}" destId="{2DC6E940-339C-49C7-9B36-8B9C1D18A8E5}" srcOrd="0" destOrd="0" presId="urn:microsoft.com/office/officeart/2008/layout/HexagonCluster"/>
    <dgm:cxn modelId="{3B8A5EB7-DF09-4402-B584-17D97576F921}" srcId="{A2AA93B4-98CE-4C6B-92BE-538FEFDAE511}" destId="{B3460E6A-A850-4670-9A37-8287E19775C6}" srcOrd="3" destOrd="0" parTransId="{EB9F90F2-3F75-4E28-9D86-D5A435F3DD42}" sibTransId="{E8BE0781-603E-4F76-A1CA-95156FFB5134}"/>
    <dgm:cxn modelId="{D43F1B55-EFB5-4B11-8B0B-0826BF0F1A34}" type="presOf" srcId="{621A477C-884F-47A1-A9BC-17025E3627B3}" destId="{816E7786-DB6D-4B12-AAB0-9C31AF578146}" srcOrd="0" destOrd="0" presId="urn:microsoft.com/office/officeart/2008/layout/HexagonCluster"/>
    <dgm:cxn modelId="{C7856162-66B5-4C54-A976-661290838B33}" type="presOf" srcId="{080317F8-34CE-4FF7-93DB-10A74BCA5C4E}" destId="{F847EB7D-5493-45BF-85C2-A9C93ABD2C45}" srcOrd="0" destOrd="0" presId="urn:microsoft.com/office/officeart/2008/layout/HexagonCluster"/>
    <dgm:cxn modelId="{83A30D67-94F8-45EA-B936-7A8A25DED680}" srcId="{A2AA93B4-98CE-4C6B-92BE-538FEFDAE511}" destId="{621A477C-884F-47A1-A9BC-17025E3627B3}" srcOrd="2" destOrd="0" parTransId="{957C6892-43CF-4334-9F76-812249EAD8D4}" sibTransId="{FD6C45A5-D1E2-44FF-877B-C592174E28D2}"/>
    <dgm:cxn modelId="{9C75D892-41EF-4EF8-A67E-1796E9732F0C}" srcId="{A2AA93B4-98CE-4C6B-92BE-538FEFDAE511}" destId="{0F5E36EF-7E7B-43AE-A761-4F92E0A68373}" srcOrd="1" destOrd="0" parTransId="{69E8AC7B-5858-4900-9865-7AD632C3EB35}" sibTransId="{080317F8-34CE-4FF7-93DB-10A74BCA5C4E}"/>
    <dgm:cxn modelId="{09A2820B-07FF-48CE-A636-7E7E0A9A5C7A}" type="presOf" srcId="{0F5E36EF-7E7B-43AE-A761-4F92E0A68373}" destId="{A5E4759D-4437-4062-9303-B8C28186AB07}" srcOrd="0" destOrd="0" presId="urn:microsoft.com/office/officeart/2008/layout/HexagonCluster"/>
    <dgm:cxn modelId="{FFA728F8-81F0-4550-81E6-A446D80D3517}" type="presOf" srcId="{A2AA93B4-98CE-4C6B-92BE-538FEFDAE511}" destId="{7743CF11-321B-4DFD-828A-8C795CC0E862}" srcOrd="0" destOrd="0" presId="urn:microsoft.com/office/officeart/2008/layout/HexagonCluster"/>
    <dgm:cxn modelId="{4A41B12C-999A-4183-84B8-2181A8DD5077}" type="presOf" srcId="{FD6C45A5-D1E2-44FF-877B-C592174E28D2}" destId="{10F38240-33BA-4F4C-8C0B-C64D650E59A1}" srcOrd="0" destOrd="0" presId="urn:microsoft.com/office/officeart/2008/layout/HexagonCluster"/>
    <dgm:cxn modelId="{24F63A17-3948-41CD-A991-EB890A18CDCE}" srcId="{A2AA93B4-98CE-4C6B-92BE-538FEFDAE511}" destId="{B9755894-0621-40AC-BCA3-1B212C41C906}" srcOrd="0" destOrd="0" parTransId="{A89C9242-2FFA-4B28-9ED2-EB86F44EE43D}" sibTransId="{351AD1C6-81AD-42D4-8F85-98B3DD7F04A3}"/>
    <dgm:cxn modelId="{9584D6BA-96FC-4B91-A8D1-DA4BA75E163C}" type="presOf" srcId="{351AD1C6-81AD-42D4-8F85-98B3DD7F04A3}" destId="{209721CD-9111-4114-A8F1-F3AF7F5C6890}" srcOrd="0" destOrd="0" presId="urn:microsoft.com/office/officeart/2008/layout/HexagonCluster"/>
    <dgm:cxn modelId="{35163F5D-0FEA-4595-8D3D-3E15753A8FD9}" type="presOf" srcId="{E8BE0781-603E-4F76-A1CA-95156FFB5134}" destId="{C3758B91-B877-4916-9799-DAAD1E4E320B}" srcOrd="0" destOrd="0" presId="urn:microsoft.com/office/officeart/2008/layout/HexagonCluster"/>
    <dgm:cxn modelId="{84EE74C0-4ED9-42FD-AC87-C6D66E39BF84}" type="presOf" srcId="{B9755894-0621-40AC-BCA3-1B212C41C906}" destId="{3D78D695-47EB-4BA2-B43B-F878A624E78C}" srcOrd="0" destOrd="0" presId="urn:microsoft.com/office/officeart/2008/layout/HexagonCluster"/>
    <dgm:cxn modelId="{0995DBFA-FFF7-4EDF-86FF-43E23319E178}" type="presParOf" srcId="{7743CF11-321B-4DFD-828A-8C795CC0E862}" destId="{117D1FB7-C94C-4808-9412-64130C678059}" srcOrd="0" destOrd="0" presId="urn:microsoft.com/office/officeart/2008/layout/HexagonCluster"/>
    <dgm:cxn modelId="{1DF8AF70-1EFC-47A2-9914-8F0E2B3800EA}" type="presParOf" srcId="{117D1FB7-C94C-4808-9412-64130C678059}" destId="{3D78D695-47EB-4BA2-B43B-F878A624E78C}" srcOrd="0" destOrd="0" presId="urn:microsoft.com/office/officeart/2008/layout/HexagonCluster"/>
    <dgm:cxn modelId="{E83E613A-6EF1-407E-8CAE-D1974514C2AC}" type="presParOf" srcId="{7743CF11-321B-4DFD-828A-8C795CC0E862}" destId="{DC917FBC-50AE-4C05-9B6F-A5DFB7D7CE06}" srcOrd="1" destOrd="0" presId="urn:microsoft.com/office/officeart/2008/layout/HexagonCluster"/>
    <dgm:cxn modelId="{796E0A79-2CAA-4667-9ED9-217897C26626}" type="presParOf" srcId="{DC917FBC-50AE-4C05-9B6F-A5DFB7D7CE06}" destId="{C925F722-A63D-459B-8FAE-E57CF9819E51}" srcOrd="0" destOrd="0" presId="urn:microsoft.com/office/officeart/2008/layout/HexagonCluster"/>
    <dgm:cxn modelId="{9448F0D9-1DB3-4F77-A3A7-6B87A4B8E8D2}" type="presParOf" srcId="{7743CF11-321B-4DFD-828A-8C795CC0E862}" destId="{73FCFAEB-7CC3-48CD-9FD2-65F02194872F}" srcOrd="2" destOrd="0" presId="urn:microsoft.com/office/officeart/2008/layout/HexagonCluster"/>
    <dgm:cxn modelId="{58FF22B6-0A47-4F1D-8400-148714AEE057}" type="presParOf" srcId="{73FCFAEB-7CC3-48CD-9FD2-65F02194872F}" destId="{209721CD-9111-4114-A8F1-F3AF7F5C6890}" srcOrd="0" destOrd="0" presId="urn:microsoft.com/office/officeart/2008/layout/HexagonCluster"/>
    <dgm:cxn modelId="{56C9AEDB-D58C-4541-B6DE-F17E3ABC214F}" type="presParOf" srcId="{7743CF11-321B-4DFD-828A-8C795CC0E862}" destId="{DD9D8158-1A6E-444D-BD77-DF06124D2EF2}" srcOrd="3" destOrd="0" presId="urn:microsoft.com/office/officeart/2008/layout/HexagonCluster"/>
    <dgm:cxn modelId="{E0AE9393-F7C8-416A-9A0E-AC83546BC32B}" type="presParOf" srcId="{DD9D8158-1A6E-444D-BD77-DF06124D2EF2}" destId="{BB048658-66A0-4AC9-90E8-6A30FF5EEA58}" srcOrd="0" destOrd="0" presId="urn:microsoft.com/office/officeart/2008/layout/HexagonCluster"/>
    <dgm:cxn modelId="{DCF5ACE1-6628-4EB2-92F9-30022EB0DF5A}" type="presParOf" srcId="{7743CF11-321B-4DFD-828A-8C795CC0E862}" destId="{52DE6E1D-E035-4435-8F96-7682421793FC}" srcOrd="4" destOrd="0" presId="urn:microsoft.com/office/officeart/2008/layout/HexagonCluster"/>
    <dgm:cxn modelId="{EE65BBFD-961C-490C-80B1-A1F6CAB56027}" type="presParOf" srcId="{52DE6E1D-E035-4435-8F96-7682421793FC}" destId="{A5E4759D-4437-4062-9303-B8C28186AB07}" srcOrd="0" destOrd="0" presId="urn:microsoft.com/office/officeart/2008/layout/HexagonCluster"/>
    <dgm:cxn modelId="{5F5D7D14-AD5F-4AA5-9290-9E619F9B4948}" type="presParOf" srcId="{7743CF11-321B-4DFD-828A-8C795CC0E862}" destId="{7181BA23-15F0-4C44-AB4A-7B6C4FE5EC95}" srcOrd="5" destOrd="0" presId="urn:microsoft.com/office/officeart/2008/layout/HexagonCluster"/>
    <dgm:cxn modelId="{3226776C-4F57-41D6-B288-5F1C08720C41}" type="presParOf" srcId="{7181BA23-15F0-4C44-AB4A-7B6C4FE5EC95}" destId="{ED958F3B-1740-4E3A-BDDF-1B6F45DAB22E}" srcOrd="0" destOrd="0" presId="urn:microsoft.com/office/officeart/2008/layout/HexagonCluster"/>
    <dgm:cxn modelId="{1169CFA4-3F38-4D57-A705-5906F6B9D388}" type="presParOf" srcId="{7743CF11-321B-4DFD-828A-8C795CC0E862}" destId="{4E0C907D-3E91-4D6B-B1FA-21BE278F7AE1}" srcOrd="6" destOrd="0" presId="urn:microsoft.com/office/officeart/2008/layout/HexagonCluster"/>
    <dgm:cxn modelId="{2B167561-D46E-417C-AEB2-F7A17DBE64CE}" type="presParOf" srcId="{4E0C907D-3E91-4D6B-B1FA-21BE278F7AE1}" destId="{F847EB7D-5493-45BF-85C2-A9C93ABD2C45}" srcOrd="0" destOrd="0" presId="urn:microsoft.com/office/officeart/2008/layout/HexagonCluster"/>
    <dgm:cxn modelId="{4CE0E731-6946-485B-A7E1-3B3FC936D6D0}" type="presParOf" srcId="{7743CF11-321B-4DFD-828A-8C795CC0E862}" destId="{F19614A6-1F68-49E0-9D8D-8EBDC7A27FF9}" srcOrd="7" destOrd="0" presId="urn:microsoft.com/office/officeart/2008/layout/HexagonCluster"/>
    <dgm:cxn modelId="{5E47755F-4F6F-4337-AF9B-C124FA81020B}" type="presParOf" srcId="{F19614A6-1F68-49E0-9D8D-8EBDC7A27FF9}" destId="{FDFF080D-4B0C-4A93-9324-AF8EB8FE6831}" srcOrd="0" destOrd="0" presId="urn:microsoft.com/office/officeart/2008/layout/HexagonCluster"/>
    <dgm:cxn modelId="{C912E745-CB83-4FFF-9C95-4D2C1EB498E5}" type="presParOf" srcId="{7743CF11-321B-4DFD-828A-8C795CC0E862}" destId="{E4AE8A83-5483-4017-9C8D-86820FEBAB5B}" srcOrd="8" destOrd="0" presId="urn:microsoft.com/office/officeart/2008/layout/HexagonCluster"/>
    <dgm:cxn modelId="{EAF71E7E-9E57-4998-A18E-067A15D87DF9}" type="presParOf" srcId="{E4AE8A83-5483-4017-9C8D-86820FEBAB5B}" destId="{816E7786-DB6D-4B12-AAB0-9C31AF578146}" srcOrd="0" destOrd="0" presId="urn:microsoft.com/office/officeart/2008/layout/HexagonCluster"/>
    <dgm:cxn modelId="{702C101C-FEF5-4E2A-A933-F8EFEDE1FBCE}" type="presParOf" srcId="{7743CF11-321B-4DFD-828A-8C795CC0E862}" destId="{EDE9B942-9C04-4A6D-879F-654FC025315C}" srcOrd="9" destOrd="0" presId="urn:microsoft.com/office/officeart/2008/layout/HexagonCluster"/>
    <dgm:cxn modelId="{76C29E77-B52E-4BA7-B83F-3D9C9DD369AC}" type="presParOf" srcId="{EDE9B942-9C04-4A6D-879F-654FC025315C}" destId="{8E76FD58-A621-4D93-8F91-B269CB0CE987}" srcOrd="0" destOrd="0" presId="urn:microsoft.com/office/officeart/2008/layout/HexagonCluster"/>
    <dgm:cxn modelId="{B77020A0-779F-4085-83F3-262BB95D447E}" type="presParOf" srcId="{7743CF11-321B-4DFD-828A-8C795CC0E862}" destId="{5D821D9A-46C7-4197-8486-6FF8268AF709}" srcOrd="10" destOrd="0" presId="urn:microsoft.com/office/officeart/2008/layout/HexagonCluster"/>
    <dgm:cxn modelId="{612037F4-E592-4D08-A5C9-CC60D47B6D73}" type="presParOf" srcId="{5D821D9A-46C7-4197-8486-6FF8268AF709}" destId="{10F38240-33BA-4F4C-8C0B-C64D650E59A1}" srcOrd="0" destOrd="0" presId="urn:microsoft.com/office/officeart/2008/layout/HexagonCluster"/>
    <dgm:cxn modelId="{91EA7487-10C4-4A6F-A04A-9E6228B92D1A}" type="presParOf" srcId="{7743CF11-321B-4DFD-828A-8C795CC0E862}" destId="{6D1756AE-D127-4F68-BFD6-576CCC59DC03}" srcOrd="11" destOrd="0" presId="urn:microsoft.com/office/officeart/2008/layout/HexagonCluster"/>
    <dgm:cxn modelId="{CE21D506-BDFF-420C-B241-4725B102B2B3}" type="presParOf" srcId="{6D1756AE-D127-4F68-BFD6-576CCC59DC03}" destId="{886D3DD2-43C1-487B-B63F-D33BC838327D}" srcOrd="0" destOrd="0" presId="urn:microsoft.com/office/officeart/2008/layout/HexagonCluster"/>
    <dgm:cxn modelId="{E78FD285-9022-4A3E-A7C4-4E3ED01B3B89}" type="presParOf" srcId="{7743CF11-321B-4DFD-828A-8C795CC0E862}" destId="{92AA2129-614C-47A8-B90F-2D1F826F9FCC}" srcOrd="12" destOrd="0" presId="urn:microsoft.com/office/officeart/2008/layout/HexagonCluster"/>
    <dgm:cxn modelId="{680F6AB5-D4DB-4DA4-B735-E0F4729D1F3B}" type="presParOf" srcId="{92AA2129-614C-47A8-B90F-2D1F826F9FCC}" destId="{2DC6E940-339C-49C7-9B36-8B9C1D18A8E5}" srcOrd="0" destOrd="0" presId="urn:microsoft.com/office/officeart/2008/layout/HexagonCluster"/>
    <dgm:cxn modelId="{2200D080-43D1-4CC7-9B25-28936A1E277E}" type="presParOf" srcId="{7743CF11-321B-4DFD-828A-8C795CC0E862}" destId="{C3A6CC8E-5BBF-4EDF-AE56-42631E46A22F}" srcOrd="13" destOrd="0" presId="urn:microsoft.com/office/officeart/2008/layout/HexagonCluster"/>
    <dgm:cxn modelId="{729A2277-F79F-4459-B083-B4DEDDC67736}" type="presParOf" srcId="{C3A6CC8E-5BBF-4EDF-AE56-42631E46A22F}" destId="{A26BEFFD-1F37-492D-AAAD-2583F651308B}" srcOrd="0" destOrd="0" presId="urn:microsoft.com/office/officeart/2008/layout/HexagonCluster"/>
    <dgm:cxn modelId="{AF00BC12-F881-44DA-AA5A-B3AB9284085C}" type="presParOf" srcId="{7743CF11-321B-4DFD-828A-8C795CC0E862}" destId="{4927070D-5A23-4AE1-A8B5-396D08DB3B81}" srcOrd="14" destOrd="0" presId="urn:microsoft.com/office/officeart/2008/layout/HexagonCluster"/>
    <dgm:cxn modelId="{169316D8-EECA-41B8-8CBE-12233EB14853}" type="presParOf" srcId="{4927070D-5A23-4AE1-A8B5-396D08DB3B81}" destId="{C3758B91-B877-4916-9799-DAAD1E4E320B}" srcOrd="0" destOrd="0" presId="urn:microsoft.com/office/officeart/2008/layout/HexagonCluster"/>
    <dgm:cxn modelId="{3EB1DC5D-92A3-4811-A91D-281173E4D408}" type="presParOf" srcId="{7743CF11-321B-4DFD-828A-8C795CC0E862}" destId="{65DF0500-6599-496C-9AB0-A01A425A8414}" srcOrd="15" destOrd="0" presId="urn:microsoft.com/office/officeart/2008/layout/HexagonCluster"/>
    <dgm:cxn modelId="{BE942449-9D83-47A8-A51A-8ABE592854BA}" type="presParOf" srcId="{65DF0500-6599-496C-9AB0-A01A425A8414}" destId="{1AA86E2A-7B14-4825-B3F5-83AC07DE948C}" srcOrd="0" destOrd="0" presId="urn:microsoft.com/office/officeart/2008/layout/HexagonCluster"/>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A86491-2605-43AF-9758-5A14A4E25771}"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zh-CN" altLang="en-US"/>
        </a:p>
      </dgm:t>
    </dgm:pt>
    <dgm:pt modelId="{CA8460AC-C4B0-4FB1-A8BE-35CFAD78A628}">
      <dgm:prSet/>
      <dgm:spPr>
        <a:solidFill>
          <a:srgbClr val="FFFF00"/>
        </a:solidFill>
        <a:ln>
          <a:solidFill>
            <a:schemeClr val="tx1"/>
          </a:solidFill>
        </a:ln>
      </dgm:spPr>
      <dgm:t>
        <a:bodyPr/>
        <a:lstStyle/>
        <a:p>
          <a:pPr rtl="0"/>
          <a:r>
            <a:rPr lang="zh-CN" altLang="en-US" dirty="0">
              <a:solidFill>
                <a:schemeClr val="tx1"/>
              </a:solidFill>
              <a:latin typeface="微软雅黑" panose="020B0503020204020204" pitchFamily="34" charset="-122"/>
              <a:ea typeface="微软雅黑" panose="020B0503020204020204" pitchFamily="34" charset="-122"/>
            </a:rPr>
            <a:t>助人为乐</a:t>
          </a:r>
          <a:endParaRPr lang="zh-CN" dirty="0">
            <a:solidFill>
              <a:schemeClr val="tx1"/>
            </a:solidFill>
            <a:latin typeface="微软雅黑" panose="020B0503020204020204" pitchFamily="34" charset="-122"/>
            <a:ea typeface="微软雅黑" panose="020B0503020204020204" pitchFamily="34" charset="-122"/>
          </a:endParaRPr>
        </a:p>
      </dgm:t>
    </dgm:pt>
    <dgm:pt modelId="{40E93F37-3A7A-4BC1-A10D-1AE789E319D5}" type="parTrans" cxnId="{DC12F41B-7E95-442D-B9A6-7F8E5A9B22C9}">
      <dgm:prSet/>
      <dgm:spPr/>
      <dgm:t>
        <a:bodyPr/>
        <a:lstStyle/>
        <a:p>
          <a:endParaRPr lang="zh-CN" altLang="en-US"/>
        </a:p>
      </dgm:t>
    </dgm:pt>
    <dgm:pt modelId="{A90C5D88-E687-4522-AD2A-FAA5E385E985}" type="sibTrans" cxnId="{DC12F41B-7E95-442D-B9A6-7F8E5A9B22C9}">
      <dgm:prSet/>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l="-36000" r="-36000"/>
          </a:stretch>
        </a:blipFill>
        <a:ln>
          <a:solidFill>
            <a:schemeClr val="tx1"/>
          </a:solidFill>
        </a:ln>
      </dgm:spPr>
      <dgm:t>
        <a:bodyPr/>
        <a:lstStyle/>
        <a:p>
          <a:endParaRPr lang="zh-CN" altLang="en-US"/>
        </a:p>
      </dgm:t>
    </dgm:pt>
    <dgm:pt modelId="{DB2888F1-4626-4AF4-8C91-68E8137730BA}">
      <dgm:prSet/>
      <dgm:spPr>
        <a:solidFill>
          <a:schemeClr val="bg1">
            <a:lumMod val="75000"/>
          </a:schemeClr>
        </a:solidFill>
        <a:ln>
          <a:solidFill>
            <a:schemeClr val="tx1"/>
          </a:solidFill>
        </a:ln>
      </dgm:spPr>
      <dgm:t>
        <a:bodyPr/>
        <a:lstStyle/>
        <a:p>
          <a:pPr rtl="0"/>
          <a:r>
            <a:rPr lang="zh-CN" altLang="en-US" dirty="0">
              <a:solidFill>
                <a:schemeClr val="tx1"/>
              </a:solidFill>
              <a:latin typeface="微软雅黑" panose="020B0503020204020204" pitchFamily="34" charset="-122"/>
              <a:ea typeface="微软雅黑" panose="020B0503020204020204" pitchFamily="34" charset="-122"/>
            </a:rPr>
            <a:t>爱护公物</a:t>
          </a:r>
          <a:endParaRPr lang="zh-CN" dirty="0">
            <a:solidFill>
              <a:schemeClr val="tx1"/>
            </a:solidFill>
            <a:latin typeface="微软雅黑" panose="020B0503020204020204" pitchFamily="34" charset="-122"/>
            <a:ea typeface="微软雅黑" panose="020B0503020204020204" pitchFamily="34" charset="-122"/>
          </a:endParaRPr>
        </a:p>
      </dgm:t>
    </dgm:pt>
    <dgm:pt modelId="{B841EEED-BCF1-41C6-A820-21EE22DE28D3}" type="parTrans" cxnId="{C00CE7B6-E181-4D82-B940-D7B175149CDF}">
      <dgm:prSet/>
      <dgm:spPr/>
      <dgm:t>
        <a:bodyPr/>
        <a:lstStyle/>
        <a:p>
          <a:endParaRPr lang="zh-CN" altLang="en-US"/>
        </a:p>
      </dgm:t>
    </dgm:pt>
    <dgm:pt modelId="{C89C5A5B-DB51-4D18-83D6-5D3B8F9FAB41}" type="sibTrans" cxnId="{C00CE7B6-E181-4D82-B940-D7B175149CDF}">
      <dgm:prSet/>
      <dgm:spPr>
        <a:blipFill>
          <a:blip xmlns:r="http://schemas.openxmlformats.org/officeDocument/2006/relationships" r:embed="rId2" cstate="print">
            <a:extLst>
              <a:ext uri="{28A0092B-C50C-407E-A947-70E740481C1C}">
                <a14:useLocalDpi xmlns:a14="http://schemas.microsoft.com/office/drawing/2010/main" xmlns="" val="0"/>
              </a:ext>
            </a:extLst>
          </a:blip>
          <a:srcRect/>
          <a:stretch>
            <a:fillRect l="-20000" r="-20000"/>
          </a:stretch>
        </a:blipFill>
        <a:ln>
          <a:solidFill>
            <a:schemeClr val="tx1"/>
          </a:solidFill>
        </a:ln>
      </dgm:spPr>
      <dgm:t>
        <a:bodyPr/>
        <a:lstStyle/>
        <a:p>
          <a:endParaRPr lang="zh-CN" altLang="en-US"/>
        </a:p>
      </dgm:t>
    </dgm:pt>
    <dgm:pt modelId="{590386BE-CCB8-4EDB-99C7-80FA25D29A8C}">
      <dgm:prSet/>
      <dgm:spPr>
        <a:solidFill>
          <a:srgbClr val="FF0000"/>
        </a:solidFill>
        <a:ln>
          <a:solidFill>
            <a:schemeClr val="tx1"/>
          </a:solidFill>
        </a:ln>
      </dgm:spPr>
      <dgm:t>
        <a:bodyPr/>
        <a:lstStyle/>
        <a:p>
          <a:pPr rtl="0"/>
          <a:r>
            <a:rPr lang="zh-CN" altLang="en-US" dirty="0">
              <a:solidFill>
                <a:schemeClr val="tx1"/>
              </a:solidFill>
              <a:latin typeface="微软雅黑" panose="020B0503020204020204" pitchFamily="34" charset="-122"/>
              <a:ea typeface="微软雅黑" panose="020B0503020204020204" pitchFamily="34" charset="-122"/>
            </a:rPr>
            <a:t>文明礼貌</a:t>
          </a:r>
          <a:endParaRPr lang="zh-CN" dirty="0">
            <a:solidFill>
              <a:schemeClr val="tx1"/>
            </a:solidFill>
            <a:latin typeface="微软雅黑" panose="020B0503020204020204" pitchFamily="34" charset="-122"/>
            <a:ea typeface="微软雅黑" panose="020B0503020204020204" pitchFamily="34" charset="-122"/>
          </a:endParaRPr>
        </a:p>
      </dgm:t>
    </dgm:pt>
    <dgm:pt modelId="{9F87B56C-3796-4069-8107-1A8F8A964D5B}" type="parTrans" cxnId="{751238ED-7A7A-4B6B-AA92-4F9E0FADCD9B}">
      <dgm:prSet/>
      <dgm:spPr/>
      <dgm:t>
        <a:bodyPr/>
        <a:lstStyle/>
        <a:p>
          <a:endParaRPr lang="zh-CN" altLang="en-US"/>
        </a:p>
      </dgm:t>
    </dgm:pt>
    <dgm:pt modelId="{37BBB6EC-EA1C-4370-AB8F-A856F4FE0741}" type="sibTrans" cxnId="{751238ED-7A7A-4B6B-AA92-4F9E0FADCD9B}">
      <dgm:prSet/>
      <dgm:spPr>
        <a:blipFill>
          <a:blip xmlns:r="http://schemas.openxmlformats.org/officeDocument/2006/relationships" r:embed="rId3" cstate="print">
            <a:extLst>
              <a:ext uri="{28A0092B-C50C-407E-A947-70E740481C1C}">
                <a14:useLocalDpi xmlns:a14="http://schemas.microsoft.com/office/drawing/2010/main" xmlns="" val="0"/>
              </a:ext>
            </a:extLst>
          </a:blip>
          <a:srcRect/>
          <a:stretch>
            <a:fillRect t="-15000" b="-15000"/>
          </a:stretch>
        </a:blipFill>
        <a:ln>
          <a:solidFill>
            <a:schemeClr val="tx1"/>
          </a:solidFill>
        </a:ln>
      </dgm:spPr>
      <dgm:t>
        <a:bodyPr/>
        <a:lstStyle/>
        <a:p>
          <a:endParaRPr lang="zh-CN" altLang="en-US"/>
        </a:p>
      </dgm:t>
    </dgm:pt>
    <dgm:pt modelId="{64843A69-F8B5-4157-9DB5-6A84AAD7036B}">
      <dgm:prSet/>
      <dgm:spPr>
        <a:solidFill>
          <a:srgbClr val="92D050"/>
        </a:solidFill>
        <a:ln>
          <a:solidFill>
            <a:schemeClr val="tx1"/>
          </a:solidFill>
        </a:ln>
      </dgm:spPr>
      <dgm:t>
        <a:bodyPr/>
        <a:lstStyle/>
        <a:p>
          <a:pPr rtl="0"/>
          <a:r>
            <a:rPr lang="zh-CN" altLang="en-US" dirty="0">
              <a:solidFill>
                <a:schemeClr val="tx1"/>
              </a:solidFill>
              <a:latin typeface="微软雅黑" panose="020B0503020204020204" pitchFamily="34" charset="-122"/>
              <a:ea typeface="微软雅黑" panose="020B0503020204020204" pitchFamily="34" charset="-122"/>
            </a:rPr>
            <a:t>保护环境</a:t>
          </a:r>
          <a:endParaRPr lang="zh-CN" dirty="0">
            <a:solidFill>
              <a:schemeClr val="tx1"/>
            </a:solidFill>
            <a:latin typeface="微软雅黑" panose="020B0503020204020204" pitchFamily="34" charset="-122"/>
            <a:ea typeface="微软雅黑" panose="020B0503020204020204" pitchFamily="34" charset="-122"/>
          </a:endParaRPr>
        </a:p>
      </dgm:t>
    </dgm:pt>
    <dgm:pt modelId="{251B1089-F72D-485D-9EF7-C3A0B7984308}" type="parTrans" cxnId="{D4D5EA57-D617-4ABD-A7CD-FDA6AA8CA0CE}">
      <dgm:prSet/>
      <dgm:spPr/>
      <dgm:t>
        <a:bodyPr/>
        <a:lstStyle/>
        <a:p>
          <a:endParaRPr lang="zh-CN" altLang="en-US"/>
        </a:p>
      </dgm:t>
    </dgm:pt>
    <dgm:pt modelId="{C22321A4-16FD-4DD8-AD1D-E0B5B5F0099D}" type="sibTrans" cxnId="{D4D5EA57-D617-4ABD-A7CD-FDA6AA8CA0CE}">
      <dgm:prSet/>
      <dgm:spPr>
        <a:blipFill>
          <a:blip xmlns:r="http://schemas.openxmlformats.org/officeDocument/2006/relationships" r:embed="rId4" cstate="print">
            <a:extLst>
              <a:ext uri="{28A0092B-C50C-407E-A947-70E740481C1C}">
                <a14:useLocalDpi xmlns:a14="http://schemas.microsoft.com/office/drawing/2010/main" xmlns="" val="0"/>
              </a:ext>
            </a:extLst>
          </a:blip>
          <a:srcRect/>
          <a:stretch>
            <a:fillRect t="-26000" b="-26000"/>
          </a:stretch>
        </a:blipFill>
        <a:ln>
          <a:solidFill>
            <a:schemeClr val="tx1"/>
          </a:solidFill>
        </a:ln>
      </dgm:spPr>
      <dgm:t>
        <a:bodyPr/>
        <a:lstStyle/>
        <a:p>
          <a:endParaRPr lang="zh-CN" altLang="en-US"/>
        </a:p>
      </dgm:t>
    </dgm:pt>
    <dgm:pt modelId="{24FAA49C-8A85-4F78-A37C-3441E71EBC1A}">
      <dgm:prSet/>
      <dgm:spPr>
        <a:solidFill>
          <a:srgbClr val="FFC000"/>
        </a:solidFill>
        <a:ln>
          <a:solidFill>
            <a:schemeClr val="tx1"/>
          </a:solidFill>
        </a:ln>
      </dgm:spPr>
      <dgm:t>
        <a:bodyPr/>
        <a:lstStyle/>
        <a:p>
          <a:pPr rtl="0"/>
          <a:r>
            <a:rPr lang="zh-CN" altLang="en-US" dirty="0">
              <a:solidFill>
                <a:schemeClr val="tx1"/>
              </a:solidFill>
              <a:latin typeface="微软雅黑" panose="020B0503020204020204" pitchFamily="34" charset="-122"/>
              <a:ea typeface="微软雅黑" panose="020B0503020204020204" pitchFamily="34" charset="-122"/>
            </a:rPr>
            <a:t>遵纪守法</a:t>
          </a:r>
          <a:endParaRPr lang="zh-CN" dirty="0">
            <a:solidFill>
              <a:schemeClr val="tx1"/>
            </a:solidFill>
            <a:latin typeface="微软雅黑" panose="020B0503020204020204" pitchFamily="34" charset="-122"/>
            <a:ea typeface="微软雅黑" panose="020B0503020204020204" pitchFamily="34" charset="-122"/>
          </a:endParaRPr>
        </a:p>
      </dgm:t>
    </dgm:pt>
    <dgm:pt modelId="{980B8BD7-0BFD-4BF6-973A-55452725C4ED}" type="parTrans" cxnId="{89FCC8E4-E547-4CF5-AA8A-24559F629458}">
      <dgm:prSet/>
      <dgm:spPr/>
      <dgm:t>
        <a:bodyPr/>
        <a:lstStyle/>
        <a:p>
          <a:endParaRPr lang="zh-CN" altLang="en-US"/>
        </a:p>
      </dgm:t>
    </dgm:pt>
    <dgm:pt modelId="{C93BABFC-BCCC-4BF9-ADD6-315C10900515}" type="sibTrans" cxnId="{89FCC8E4-E547-4CF5-AA8A-24559F629458}">
      <dgm:prSet/>
      <dgm:spPr>
        <a:blipFill>
          <a:blip xmlns:r="http://schemas.openxmlformats.org/officeDocument/2006/relationships" r:embed="rId5">
            <a:extLst>
              <a:ext uri="{28A0092B-C50C-407E-A947-70E740481C1C}">
                <a14:useLocalDpi xmlns:a14="http://schemas.microsoft.com/office/drawing/2010/main" xmlns="" val="0"/>
              </a:ext>
            </a:extLst>
          </a:blip>
          <a:srcRect/>
          <a:stretch>
            <a:fillRect l="-8000" r="-8000"/>
          </a:stretch>
        </a:blipFill>
        <a:ln>
          <a:solidFill>
            <a:schemeClr val="tx1"/>
          </a:solidFill>
        </a:ln>
      </dgm:spPr>
      <dgm:t>
        <a:bodyPr/>
        <a:lstStyle/>
        <a:p>
          <a:endParaRPr lang="zh-CN" altLang="en-US"/>
        </a:p>
      </dgm:t>
    </dgm:pt>
    <dgm:pt modelId="{A36F5786-9D10-4CD5-913C-25AD8CC15092}" type="pres">
      <dgm:prSet presAssocID="{73A86491-2605-43AF-9758-5A14A4E25771}" presName="Name0" presStyleCnt="0">
        <dgm:presLayoutVars>
          <dgm:chMax val="21"/>
          <dgm:chPref val="21"/>
        </dgm:presLayoutVars>
      </dgm:prSet>
      <dgm:spPr/>
      <dgm:t>
        <a:bodyPr/>
        <a:lstStyle/>
        <a:p>
          <a:endParaRPr lang="zh-CN" altLang="en-US"/>
        </a:p>
      </dgm:t>
    </dgm:pt>
    <dgm:pt modelId="{26FC07C6-85C8-4AA0-BACB-98B426E532E0}" type="pres">
      <dgm:prSet presAssocID="{CA8460AC-C4B0-4FB1-A8BE-35CFAD78A628}" presName="text1" presStyleCnt="0"/>
      <dgm:spPr/>
    </dgm:pt>
    <dgm:pt modelId="{05336E62-9C41-427A-AF13-05226D76C6AA}" type="pres">
      <dgm:prSet presAssocID="{CA8460AC-C4B0-4FB1-A8BE-35CFAD78A628}" presName="textRepeatNode" presStyleLbl="alignNode1" presStyleIdx="0" presStyleCnt="5">
        <dgm:presLayoutVars>
          <dgm:chMax val="0"/>
          <dgm:chPref val="0"/>
          <dgm:bulletEnabled val="1"/>
        </dgm:presLayoutVars>
      </dgm:prSet>
      <dgm:spPr/>
      <dgm:t>
        <a:bodyPr/>
        <a:lstStyle/>
        <a:p>
          <a:endParaRPr lang="zh-CN" altLang="en-US"/>
        </a:p>
      </dgm:t>
    </dgm:pt>
    <dgm:pt modelId="{45DCD672-E1A3-4DBD-A79A-A128DAF42097}" type="pres">
      <dgm:prSet presAssocID="{CA8460AC-C4B0-4FB1-A8BE-35CFAD78A628}" presName="textaccent1" presStyleCnt="0"/>
      <dgm:spPr/>
    </dgm:pt>
    <dgm:pt modelId="{2DC4371C-FC51-4E08-BCFE-BDD66247626A}" type="pres">
      <dgm:prSet presAssocID="{CA8460AC-C4B0-4FB1-A8BE-35CFAD78A628}" presName="accentRepeatNode" presStyleLbl="solidAlignAcc1" presStyleIdx="0" presStyleCnt="10"/>
      <dgm:spPr>
        <a:ln>
          <a:solidFill>
            <a:schemeClr val="tx1"/>
          </a:solidFill>
        </a:ln>
      </dgm:spPr>
    </dgm:pt>
    <dgm:pt modelId="{81C392EF-3543-4CCA-86C4-49237410F42D}" type="pres">
      <dgm:prSet presAssocID="{A90C5D88-E687-4522-AD2A-FAA5E385E985}" presName="image1" presStyleCnt="0"/>
      <dgm:spPr/>
    </dgm:pt>
    <dgm:pt modelId="{DAF96E8E-950F-404A-A494-B8A13C69AAD6}" type="pres">
      <dgm:prSet presAssocID="{A90C5D88-E687-4522-AD2A-FAA5E385E985}" presName="imageRepeatNode" presStyleLbl="alignAcc1" presStyleIdx="0" presStyleCnt="5"/>
      <dgm:spPr/>
      <dgm:t>
        <a:bodyPr/>
        <a:lstStyle/>
        <a:p>
          <a:endParaRPr lang="zh-CN" altLang="en-US"/>
        </a:p>
      </dgm:t>
    </dgm:pt>
    <dgm:pt modelId="{D1D3A2FF-75C9-4D85-B05B-EFECC9C7A842}" type="pres">
      <dgm:prSet presAssocID="{A90C5D88-E687-4522-AD2A-FAA5E385E985}" presName="imageaccent1" presStyleCnt="0"/>
      <dgm:spPr/>
    </dgm:pt>
    <dgm:pt modelId="{FA4808BF-78E9-4571-9D44-B3DBC8EEFCCB}" type="pres">
      <dgm:prSet presAssocID="{A90C5D88-E687-4522-AD2A-FAA5E385E985}" presName="accentRepeatNode" presStyleLbl="solidAlignAcc1" presStyleIdx="1" presStyleCnt="10"/>
      <dgm:spPr>
        <a:ln>
          <a:solidFill>
            <a:schemeClr val="tx1"/>
          </a:solidFill>
        </a:ln>
      </dgm:spPr>
    </dgm:pt>
    <dgm:pt modelId="{8CDD0050-17FE-464D-99E5-5580E15E9F17}" type="pres">
      <dgm:prSet presAssocID="{DB2888F1-4626-4AF4-8C91-68E8137730BA}" presName="text2" presStyleCnt="0"/>
      <dgm:spPr/>
    </dgm:pt>
    <dgm:pt modelId="{2D2858E1-89DA-4A14-9EBD-230791C45EAD}" type="pres">
      <dgm:prSet presAssocID="{DB2888F1-4626-4AF4-8C91-68E8137730BA}" presName="textRepeatNode" presStyleLbl="alignNode1" presStyleIdx="1" presStyleCnt="5">
        <dgm:presLayoutVars>
          <dgm:chMax val="0"/>
          <dgm:chPref val="0"/>
          <dgm:bulletEnabled val="1"/>
        </dgm:presLayoutVars>
      </dgm:prSet>
      <dgm:spPr/>
      <dgm:t>
        <a:bodyPr/>
        <a:lstStyle/>
        <a:p>
          <a:endParaRPr lang="zh-CN" altLang="en-US"/>
        </a:p>
      </dgm:t>
    </dgm:pt>
    <dgm:pt modelId="{CF3F2BE6-8C26-4CA6-944E-8E22670A53D4}" type="pres">
      <dgm:prSet presAssocID="{DB2888F1-4626-4AF4-8C91-68E8137730BA}" presName="textaccent2" presStyleCnt="0"/>
      <dgm:spPr/>
    </dgm:pt>
    <dgm:pt modelId="{4AF333DD-44EF-4EEB-B39D-33EF27E79CE2}" type="pres">
      <dgm:prSet presAssocID="{DB2888F1-4626-4AF4-8C91-68E8137730BA}" presName="accentRepeatNode" presStyleLbl="solidAlignAcc1" presStyleIdx="2" presStyleCnt="10"/>
      <dgm:spPr>
        <a:ln>
          <a:solidFill>
            <a:schemeClr val="tx1"/>
          </a:solidFill>
        </a:ln>
      </dgm:spPr>
    </dgm:pt>
    <dgm:pt modelId="{B54D9215-47EC-4530-A3A9-1826F3C3B166}" type="pres">
      <dgm:prSet presAssocID="{C89C5A5B-DB51-4D18-83D6-5D3B8F9FAB41}" presName="image2" presStyleCnt="0"/>
      <dgm:spPr/>
    </dgm:pt>
    <dgm:pt modelId="{D53F2437-AD10-4EC9-82B2-69ABA58361E1}" type="pres">
      <dgm:prSet presAssocID="{C89C5A5B-DB51-4D18-83D6-5D3B8F9FAB41}" presName="imageRepeatNode" presStyleLbl="alignAcc1" presStyleIdx="1" presStyleCnt="5"/>
      <dgm:spPr/>
      <dgm:t>
        <a:bodyPr/>
        <a:lstStyle/>
        <a:p>
          <a:endParaRPr lang="zh-CN" altLang="en-US"/>
        </a:p>
      </dgm:t>
    </dgm:pt>
    <dgm:pt modelId="{86FA0627-9680-4CE9-914E-F044B3B34C38}" type="pres">
      <dgm:prSet presAssocID="{C89C5A5B-DB51-4D18-83D6-5D3B8F9FAB41}" presName="imageaccent2" presStyleCnt="0"/>
      <dgm:spPr/>
    </dgm:pt>
    <dgm:pt modelId="{079582F7-14E5-4D7F-88D0-42137CEAA85E}" type="pres">
      <dgm:prSet presAssocID="{C89C5A5B-DB51-4D18-83D6-5D3B8F9FAB41}" presName="accentRepeatNode" presStyleLbl="solidAlignAcc1" presStyleIdx="3" presStyleCnt="10"/>
      <dgm:spPr>
        <a:ln>
          <a:solidFill>
            <a:schemeClr val="tx1"/>
          </a:solidFill>
        </a:ln>
      </dgm:spPr>
    </dgm:pt>
    <dgm:pt modelId="{30280018-E836-41C9-8B79-DB18927CE13F}" type="pres">
      <dgm:prSet presAssocID="{590386BE-CCB8-4EDB-99C7-80FA25D29A8C}" presName="text3" presStyleCnt="0"/>
      <dgm:spPr/>
    </dgm:pt>
    <dgm:pt modelId="{C271FF01-8369-4EDC-A81B-950590D35A3E}" type="pres">
      <dgm:prSet presAssocID="{590386BE-CCB8-4EDB-99C7-80FA25D29A8C}" presName="textRepeatNode" presStyleLbl="alignNode1" presStyleIdx="2" presStyleCnt="5">
        <dgm:presLayoutVars>
          <dgm:chMax val="0"/>
          <dgm:chPref val="0"/>
          <dgm:bulletEnabled val="1"/>
        </dgm:presLayoutVars>
      </dgm:prSet>
      <dgm:spPr/>
      <dgm:t>
        <a:bodyPr/>
        <a:lstStyle/>
        <a:p>
          <a:endParaRPr lang="zh-CN" altLang="en-US"/>
        </a:p>
      </dgm:t>
    </dgm:pt>
    <dgm:pt modelId="{D660D1A6-9270-4D3A-A79C-B9C18B6E54AD}" type="pres">
      <dgm:prSet presAssocID="{590386BE-CCB8-4EDB-99C7-80FA25D29A8C}" presName="textaccent3" presStyleCnt="0"/>
      <dgm:spPr/>
    </dgm:pt>
    <dgm:pt modelId="{7842FAA8-DD1D-47A2-BDA4-CE6B07B9A0EF}" type="pres">
      <dgm:prSet presAssocID="{590386BE-CCB8-4EDB-99C7-80FA25D29A8C}" presName="accentRepeatNode" presStyleLbl="solidAlignAcc1" presStyleIdx="4" presStyleCnt="10"/>
      <dgm:spPr>
        <a:ln>
          <a:solidFill>
            <a:schemeClr val="tx1"/>
          </a:solidFill>
        </a:ln>
      </dgm:spPr>
    </dgm:pt>
    <dgm:pt modelId="{40C65CEE-1F68-47F0-8A0F-E40C151EB0E7}" type="pres">
      <dgm:prSet presAssocID="{37BBB6EC-EA1C-4370-AB8F-A856F4FE0741}" presName="image3" presStyleCnt="0"/>
      <dgm:spPr/>
    </dgm:pt>
    <dgm:pt modelId="{5B62CC74-A4B2-4858-AA82-CCD4A6310421}" type="pres">
      <dgm:prSet presAssocID="{37BBB6EC-EA1C-4370-AB8F-A856F4FE0741}" presName="imageRepeatNode" presStyleLbl="alignAcc1" presStyleIdx="2" presStyleCnt="5"/>
      <dgm:spPr/>
      <dgm:t>
        <a:bodyPr/>
        <a:lstStyle/>
        <a:p>
          <a:endParaRPr lang="zh-CN" altLang="en-US"/>
        </a:p>
      </dgm:t>
    </dgm:pt>
    <dgm:pt modelId="{DB43DB32-FBAA-4CB4-A273-7E3A85F95879}" type="pres">
      <dgm:prSet presAssocID="{37BBB6EC-EA1C-4370-AB8F-A856F4FE0741}" presName="imageaccent3" presStyleCnt="0"/>
      <dgm:spPr/>
    </dgm:pt>
    <dgm:pt modelId="{6C19FFD4-3158-421E-AF9B-270D3BA4BB30}" type="pres">
      <dgm:prSet presAssocID="{37BBB6EC-EA1C-4370-AB8F-A856F4FE0741}" presName="accentRepeatNode" presStyleLbl="solidAlignAcc1" presStyleIdx="5" presStyleCnt="10"/>
      <dgm:spPr>
        <a:ln>
          <a:solidFill>
            <a:schemeClr val="tx1"/>
          </a:solidFill>
        </a:ln>
      </dgm:spPr>
    </dgm:pt>
    <dgm:pt modelId="{B47E3614-A988-455B-B58B-0DDE7663763F}" type="pres">
      <dgm:prSet presAssocID="{64843A69-F8B5-4157-9DB5-6A84AAD7036B}" presName="text4" presStyleCnt="0"/>
      <dgm:spPr/>
    </dgm:pt>
    <dgm:pt modelId="{B21C3348-E6D2-43FA-B5B9-0B7BB1C78BF8}" type="pres">
      <dgm:prSet presAssocID="{64843A69-F8B5-4157-9DB5-6A84AAD7036B}" presName="textRepeatNode" presStyleLbl="alignNode1" presStyleIdx="3" presStyleCnt="5">
        <dgm:presLayoutVars>
          <dgm:chMax val="0"/>
          <dgm:chPref val="0"/>
          <dgm:bulletEnabled val="1"/>
        </dgm:presLayoutVars>
      </dgm:prSet>
      <dgm:spPr/>
      <dgm:t>
        <a:bodyPr/>
        <a:lstStyle/>
        <a:p>
          <a:endParaRPr lang="zh-CN" altLang="en-US"/>
        </a:p>
      </dgm:t>
    </dgm:pt>
    <dgm:pt modelId="{38FBEDD9-A0D9-4E99-80EB-7257B31C757B}" type="pres">
      <dgm:prSet presAssocID="{64843A69-F8B5-4157-9DB5-6A84AAD7036B}" presName="textaccent4" presStyleCnt="0"/>
      <dgm:spPr/>
    </dgm:pt>
    <dgm:pt modelId="{BB6F543D-6929-4EB4-A214-BE75C3756192}" type="pres">
      <dgm:prSet presAssocID="{64843A69-F8B5-4157-9DB5-6A84AAD7036B}" presName="accentRepeatNode" presStyleLbl="solidAlignAcc1" presStyleIdx="6" presStyleCnt="10"/>
      <dgm:spPr>
        <a:ln>
          <a:solidFill>
            <a:schemeClr val="tx1"/>
          </a:solidFill>
        </a:ln>
      </dgm:spPr>
    </dgm:pt>
    <dgm:pt modelId="{1B8D15B8-5549-4719-9E37-8B9ED1614F8C}" type="pres">
      <dgm:prSet presAssocID="{C22321A4-16FD-4DD8-AD1D-E0B5B5F0099D}" presName="image4" presStyleCnt="0"/>
      <dgm:spPr/>
    </dgm:pt>
    <dgm:pt modelId="{C7AEEC38-5FB1-4F3C-809A-B40D2751AC70}" type="pres">
      <dgm:prSet presAssocID="{C22321A4-16FD-4DD8-AD1D-E0B5B5F0099D}" presName="imageRepeatNode" presStyleLbl="alignAcc1" presStyleIdx="3" presStyleCnt="5"/>
      <dgm:spPr/>
      <dgm:t>
        <a:bodyPr/>
        <a:lstStyle/>
        <a:p>
          <a:endParaRPr lang="zh-CN" altLang="en-US"/>
        </a:p>
      </dgm:t>
    </dgm:pt>
    <dgm:pt modelId="{A8E1ACA5-9A2D-4251-B7CD-71B21678733E}" type="pres">
      <dgm:prSet presAssocID="{C22321A4-16FD-4DD8-AD1D-E0B5B5F0099D}" presName="imageaccent4" presStyleCnt="0"/>
      <dgm:spPr/>
    </dgm:pt>
    <dgm:pt modelId="{CDD349A3-6FBD-43B4-8C48-6D40D5BE564A}" type="pres">
      <dgm:prSet presAssocID="{C22321A4-16FD-4DD8-AD1D-E0B5B5F0099D}" presName="accentRepeatNode" presStyleLbl="solidAlignAcc1" presStyleIdx="7" presStyleCnt="10"/>
      <dgm:spPr>
        <a:ln>
          <a:solidFill>
            <a:schemeClr val="tx1"/>
          </a:solidFill>
        </a:ln>
      </dgm:spPr>
    </dgm:pt>
    <dgm:pt modelId="{A0FE3D44-B668-4EEC-9E49-4A7789789C8D}" type="pres">
      <dgm:prSet presAssocID="{24FAA49C-8A85-4F78-A37C-3441E71EBC1A}" presName="text5" presStyleCnt="0"/>
      <dgm:spPr/>
    </dgm:pt>
    <dgm:pt modelId="{5A9728EF-977C-483C-8766-C751F57C9AB0}" type="pres">
      <dgm:prSet presAssocID="{24FAA49C-8A85-4F78-A37C-3441E71EBC1A}" presName="textRepeatNode" presStyleLbl="alignNode1" presStyleIdx="4" presStyleCnt="5">
        <dgm:presLayoutVars>
          <dgm:chMax val="0"/>
          <dgm:chPref val="0"/>
          <dgm:bulletEnabled val="1"/>
        </dgm:presLayoutVars>
      </dgm:prSet>
      <dgm:spPr/>
      <dgm:t>
        <a:bodyPr/>
        <a:lstStyle/>
        <a:p>
          <a:endParaRPr lang="zh-CN" altLang="en-US"/>
        </a:p>
      </dgm:t>
    </dgm:pt>
    <dgm:pt modelId="{9F40513C-DC45-4A7B-BAAF-2C8F88F179CE}" type="pres">
      <dgm:prSet presAssocID="{24FAA49C-8A85-4F78-A37C-3441E71EBC1A}" presName="textaccent5" presStyleCnt="0"/>
      <dgm:spPr/>
    </dgm:pt>
    <dgm:pt modelId="{96737291-81E0-4963-8E7B-0978638CFAF6}" type="pres">
      <dgm:prSet presAssocID="{24FAA49C-8A85-4F78-A37C-3441E71EBC1A}" presName="accentRepeatNode" presStyleLbl="solidAlignAcc1" presStyleIdx="8" presStyleCnt="10"/>
      <dgm:spPr>
        <a:ln>
          <a:solidFill>
            <a:schemeClr val="tx1"/>
          </a:solidFill>
        </a:ln>
      </dgm:spPr>
    </dgm:pt>
    <dgm:pt modelId="{71CF2F50-6663-4881-B225-F235AE3AB1A8}" type="pres">
      <dgm:prSet presAssocID="{C93BABFC-BCCC-4BF9-ADD6-315C10900515}" presName="image5" presStyleCnt="0"/>
      <dgm:spPr/>
    </dgm:pt>
    <dgm:pt modelId="{626424D9-4449-4778-B63D-8952810137F2}" type="pres">
      <dgm:prSet presAssocID="{C93BABFC-BCCC-4BF9-ADD6-315C10900515}" presName="imageRepeatNode" presStyleLbl="alignAcc1" presStyleIdx="4" presStyleCnt="5"/>
      <dgm:spPr/>
      <dgm:t>
        <a:bodyPr/>
        <a:lstStyle/>
        <a:p>
          <a:endParaRPr lang="zh-CN" altLang="en-US"/>
        </a:p>
      </dgm:t>
    </dgm:pt>
    <dgm:pt modelId="{F1730B69-DA6F-4C57-A329-BE86F2C316CD}" type="pres">
      <dgm:prSet presAssocID="{C93BABFC-BCCC-4BF9-ADD6-315C10900515}" presName="imageaccent5" presStyleCnt="0"/>
      <dgm:spPr/>
    </dgm:pt>
    <dgm:pt modelId="{36D5DF64-AE51-4963-8F65-8291B40A28B7}" type="pres">
      <dgm:prSet presAssocID="{C93BABFC-BCCC-4BF9-ADD6-315C10900515}" presName="accentRepeatNode" presStyleLbl="solidAlignAcc1" presStyleIdx="9" presStyleCnt="10"/>
      <dgm:spPr>
        <a:ln>
          <a:solidFill>
            <a:schemeClr val="tx1"/>
          </a:solidFill>
        </a:ln>
      </dgm:spPr>
    </dgm:pt>
  </dgm:ptLst>
  <dgm:cxnLst>
    <dgm:cxn modelId="{94880DA6-644F-423C-9333-6A17BB5B1AC9}" type="presOf" srcId="{64843A69-F8B5-4157-9DB5-6A84AAD7036B}" destId="{B21C3348-E6D2-43FA-B5B9-0B7BB1C78BF8}" srcOrd="0" destOrd="0" presId="urn:microsoft.com/office/officeart/2008/layout/HexagonCluster"/>
    <dgm:cxn modelId="{7BBD34BF-032A-4C2C-AB9C-298B282BB2AD}" type="presOf" srcId="{C89C5A5B-DB51-4D18-83D6-5D3B8F9FAB41}" destId="{D53F2437-AD10-4EC9-82B2-69ABA58361E1}" srcOrd="0" destOrd="0" presId="urn:microsoft.com/office/officeart/2008/layout/HexagonCluster"/>
    <dgm:cxn modelId="{0CB4E245-D2DC-4C8E-A1BA-78E7FF67DCBF}" type="presOf" srcId="{73A86491-2605-43AF-9758-5A14A4E25771}" destId="{A36F5786-9D10-4CD5-913C-25AD8CC15092}" srcOrd="0" destOrd="0" presId="urn:microsoft.com/office/officeart/2008/layout/HexagonCluster"/>
    <dgm:cxn modelId="{8BC8E3E8-21F3-4549-AEFD-7FED00546772}" type="presOf" srcId="{590386BE-CCB8-4EDB-99C7-80FA25D29A8C}" destId="{C271FF01-8369-4EDC-A81B-950590D35A3E}" srcOrd="0" destOrd="0" presId="urn:microsoft.com/office/officeart/2008/layout/HexagonCluster"/>
    <dgm:cxn modelId="{EF383360-1976-49B0-9854-0B8F4D8BFF04}" type="presOf" srcId="{37BBB6EC-EA1C-4370-AB8F-A856F4FE0741}" destId="{5B62CC74-A4B2-4858-AA82-CCD4A6310421}" srcOrd="0" destOrd="0" presId="urn:microsoft.com/office/officeart/2008/layout/HexagonCluster"/>
    <dgm:cxn modelId="{6DF42F5C-BE48-43B3-86F9-45A5B90BFDFE}" type="presOf" srcId="{A90C5D88-E687-4522-AD2A-FAA5E385E985}" destId="{DAF96E8E-950F-404A-A494-B8A13C69AAD6}" srcOrd="0" destOrd="0" presId="urn:microsoft.com/office/officeart/2008/layout/HexagonCluster"/>
    <dgm:cxn modelId="{89FCC8E4-E547-4CF5-AA8A-24559F629458}" srcId="{73A86491-2605-43AF-9758-5A14A4E25771}" destId="{24FAA49C-8A85-4F78-A37C-3441E71EBC1A}" srcOrd="4" destOrd="0" parTransId="{980B8BD7-0BFD-4BF6-973A-55452725C4ED}" sibTransId="{C93BABFC-BCCC-4BF9-ADD6-315C10900515}"/>
    <dgm:cxn modelId="{751238ED-7A7A-4B6B-AA92-4F9E0FADCD9B}" srcId="{73A86491-2605-43AF-9758-5A14A4E25771}" destId="{590386BE-CCB8-4EDB-99C7-80FA25D29A8C}" srcOrd="2" destOrd="0" parTransId="{9F87B56C-3796-4069-8107-1A8F8A964D5B}" sibTransId="{37BBB6EC-EA1C-4370-AB8F-A856F4FE0741}"/>
    <dgm:cxn modelId="{B364C0C6-6639-4506-BA39-130442D32FFF}" type="presOf" srcId="{C22321A4-16FD-4DD8-AD1D-E0B5B5F0099D}" destId="{C7AEEC38-5FB1-4F3C-809A-B40D2751AC70}" srcOrd="0" destOrd="0" presId="urn:microsoft.com/office/officeart/2008/layout/HexagonCluster"/>
    <dgm:cxn modelId="{D4D5EA57-D617-4ABD-A7CD-FDA6AA8CA0CE}" srcId="{73A86491-2605-43AF-9758-5A14A4E25771}" destId="{64843A69-F8B5-4157-9DB5-6A84AAD7036B}" srcOrd="3" destOrd="0" parTransId="{251B1089-F72D-485D-9EF7-C3A0B7984308}" sibTransId="{C22321A4-16FD-4DD8-AD1D-E0B5B5F0099D}"/>
    <dgm:cxn modelId="{C00CE7B6-E181-4D82-B940-D7B175149CDF}" srcId="{73A86491-2605-43AF-9758-5A14A4E25771}" destId="{DB2888F1-4626-4AF4-8C91-68E8137730BA}" srcOrd="1" destOrd="0" parTransId="{B841EEED-BCF1-41C6-A820-21EE22DE28D3}" sibTransId="{C89C5A5B-DB51-4D18-83D6-5D3B8F9FAB41}"/>
    <dgm:cxn modelId="{DC12F41B-7E95-442D-B9A6-7F8E5A9B22C9}" srcId="{73A86491-2605-43AF-9758-5A14A4E25771}" destId="{CA8460AC-C4B0-4FB1-A8BE-35CFAD78A628}" srcOrd="0" destOrd="0" parTransId="{40E93F37-3A7A-4BC1-A10D-1AE789E319D5}" sibTransId="{A90C5D88-E687-4522-AD2A-FAA5E385E985}"/>
    <dgm:cxn modelId="{3394E859-63A1-40F1-AC1A-44233E475CFB}" type="presOf" srcId="{C93BABFC-BCCC-4BF9-ADD6-315C10900515}" destId="{626424D9-4449-4778-B63D-8952810137F2}" srcOrd="0" destOrd="0" presId="urn:microsoft.com/office/officeart/2008/layout/HexagonCluster"/>
    <dgm:cxn modelId="{238CBDE2-9449-4AEF-8FDE-87E659FCD08C}" type="presOf" srcId="{DB2888F1-4626-4AF4-8C91-68E8137730BA}" destId="{2D2858E1-89DA-4A14-9EBD-230791C45EAD}" srcOrd="0" destOrd="0" presId="urn:microsoft.com/office/officeart/2008/layout/HexagonCluster"/>
    <dgm:cxn modelId="{61BA79C3-9BB5-4B1B-AA3F-6625985D196A}" type="presOf" srcId="{CA8460AC-C4B0-4FB1-A8BE-35CFAD78A628}" destId="{05336E62-9C41-427A-AF13-05226D76C6AA}" srcOrd="0" destOrd="0" presId="urn:microsoft.com/office/officeart/2008/layout/HexagonCluster"/>
    <dgm:cxn modelId="{9EA9F28E-71A0-4FB1-9858-57E4336AAE06}" type="presOf" srcId="{24FAA49C-8A85-4F78-A37C-3441E71EBC1A}" destId="{5A9728EF-977C-483C-8766-C751F57C9AB0}" srcOrd="0" destOrd="0" presId="urn:microsoft.com/office/officeart/2008/layout/HexagonCluster"/>
    <dgm:cxn modelId="{E2F0C6F5-046C-469F-BC04-60C39BC91929}" type="presParOf" srcId="{A36F5786-9D10-4CD5-913C-25AD8CC15092}" destId="{26FC07C6-85C8-4AA0-BACB-98B426E532E0}" srcOrd="0" destOrd="0" presId="urn:microsoft.com/office/officeart/2008/layout/HexagonCluster"/>
    <dgm:cxn modelId="{68BBF817-8571-4BBC-A632-437F035EAD8E}" type="presParOf" srcId="{26FC07C6-85C8-4AA0-BACB-98B426E532E0}" destId="{05336E62-9C41-427A-AF13-05226D76C6AA}" srcOrd="0" destOrd="0" presId="urn:microsoft.com/office/officeart/2008/layout/HexagonCluster"/>
    <dgm:cxn modelId="{B500E411-ABA4-4C36-AE78-D835817462BF}" type="presParOf" srcId="{A36F5786-9D10-4CD5-913C-25AD8CC15092}" destId="{45DCD672-E1A3-4DBD-A79A-A128DAF42097}" srcOrd="1" destOrd="0" presId="urn:microsoft.com/office/officeart/2008/layout/HexagonCluster"/>
    <dgm:cxn modelId="{1CA48A4D-A203-476D-B36D-C18A4D245797}" type="presParOf" srcId="{45DCD672-E1A3-4DBD-A79A-A128DAF42097}" destId="{2DC4371C-FC51-4E08-BCFE-BDD66247626A}" srcOrd="0" destOrd="0" presId="urn:microsoft.com/office/officeart/2008/layout/HexagonCluster"/>
    <dgm:cxn modelId="{44DD7435-7FB1-486C-850E-6BB52E2330C6}" type="presParOf" srcId="{A36F5786-9D10-4CD5-913C-25AD8CC15092}" destId="{81C392EF-3543-4CCA-86C4-49237410F42D}" srcOrd="2" destOrd="0" presId="urn:microsoft.com/office/officeart/2008/layout/HexagonCluster"/>
    <dgm:cxn modelId="{CC872ED2-B85E-45AC-821A-F097BF8843A4}" type="presParOf" srcId="{81C392EF-3543-4CCA-86C4-49237410F42D}" destId="{DAF96E8E-950F-404A-A494-B8A13C69AAD6}" srcOrd="0" destOrd="0" presId="urn:microsoft.com/office/officeart/2008/layout/HexagonCluster"/>
    <dgm:cxn modelId="{941B3237-DA11-4A4C-8F17-284C448125A8}" type="presParOf" srcId="{A36F5786-9D10-4CD5-913C-25AD8CC15092}" destId="{D1D3A2FF-75C9-4D85-B05B-EFECC9C7A842}" srcOrd="3" destOrd="0" presId="urn:microsoft.com/office/officeart/2008/layout/HexagonCluster"/>
    <dgm:cxn modelId="{F7B4BA52-2D0A-4F28-BFEF-2F8DEB93D17F}" type="presParOf" srcId="{D1D3A2FF-75C9-4D85-B05B-EFECC9C7A842}" destId="{FA4808BF-78E9-4571-9D44-B3DBC8EEFCCB}" srcOrd="0" destOrd="0" presId="urn:microsoft.com/office/officeart/2008/layout/HexagonCluster"/>
    <dgm:cxn modelId="{765A4ED3-20F0-47EE-B18C-C33C1FCFF4EA}" type="presParOf" srcId="{A36F5786-9D10-4CD5-913C-25AD8CC15092}" destId="{8CDD0050-17FE-464D-99E5-5580E15E9F17}" srcOrd="4" destOrd="0" presId="urn:microsoft.com/office/officeart/2008/layout/HexagonCluster"/>
    <dgm:cxn modelId="{4E3EC576-46E8-4481-BD29-0478D314F653}" type="presParOf" srcId="{8CDD0050-17FE-464D-99E5-5580E15E9F17}" destId="{2D2858E1-89DA-4A14-9EBD-230791C45EAD}" srcOrd="0" destOrd="0" presId="urn:microsoft.com/office/officeart/2008/layout/HexagonCluster"/>
    <dgm:cxn modelId="{1B13CC0D-970F-4033-AEFD-E6F79C83865F}" type="presParOf" srcId="{A36F5786-9D10-4CD5-913C-25AD8CC15092}" destId="{CF3F2BE6-8C26-4CA6-944E-8E22670A53D4}" srcOrd="5" destOrd="0" presId="urn:microsoft.com/office/officeart/2008/layout/HexagonCluster"/>
    <dgm:cxn modelId="{83E4C144-FEE0-4EB8-8D03-BB6C8871EE32}" type="presParOf" srcId="{CF3F2BE6-8C26-4CA6-944E-8E22670A53D4}" destId="{4AF333DD-44EF-4EEB-B39D-33EF27E79CE2}" srcOrd="0" destOrd="0" presId="urn:microsoft.com/office/officeart/2008/layout/HexagonCluster"/>
    <dgm:cxn modelId="{3E526A25-A5CB-4E89-A8BD-7AB035C67DCE}" type="presParOf" srcId="{A36F5786-9D10-4CD5-913C-25AD8CC15092}" destId="{B54D9215-47EC-4530-A3A9-1826F3C3B166}" srcOrd="6" destOrd="0" presId="urn:microsoft.com/office/officeart/2008/layout/HexagonCluster"/>
    <dgm:cxn modelId="{F9602237-BDCA-4CC0-977E-28040ED8C06F}" type="presParOf" srcId="{B54D9215-47EC-4530-A3A9-1826F3C3B166}" destId="{D53F2437-AD10-4EC9-82B2-69ABA58361E1}" srcOrd="0" destOrd="0" presId="urn:microsoft.com/office/officeart/2008/layout/HexagonCluster"/>
    <dgm:cxn modelId="{9024CD2B-5765-4740-8CCE-BD6D8C73ABD6}" type="presParOf" srcId="{A36F5786-9D10-4CD5-913C-25AD8CC15092}" destId="{86FA0627-9680-4CE9-914E-F044B3B34C38}" srcOrd="7" destOrd="0" presId="urn:microsoft.com/office/officeart/2008/layout/HexagonCluster"/>
    <dgm:cxn modelId="{B4EA895D-0AC2-4E2B-B01D-5F7D81F8D593}" type="presParOf" srcId="{86FA0627-9680-4CE9-914E-F044B3B34C38}" destId="{079582F7-14E5-4D7F-88D0-42137CEAA85E}" srcOrd="0" destOrd="0" presId="urn:microsoft.com/office/officeart/2008/layout/HexagonCluster"/>
    <dgm:cxn modelId="{2CFF009E-AE18-4A02-96BF-368A97D0B4A4}" type="presParOf" srcId="{A36F5786-9D10-4CD5-913C-25AD8CC15092}" destId="{30280018-E836-41C9-8B79-DB18927CE13F}" srcOrd="8" destOrd="0" presId="urn:microsoft.com/office/officeart/2008/layout/HexagonCluster"/>
    <dgm:cxn modelId="{8A1D7EF1-0B64-4ACF-8B84-DDBF2D6E9781}" type="presParOf" srcId="{30280018-E836-41C9-8B79-DB18927CE13F}" destId="{C271FF01-8369-4EDC-A81B-950590D35A3E}" srcOrd="0" destOrd="0" presId="urn:microsoft.com/office/officeart/2008/layout/HexagonCluster"/>
    <dgm:cxn modelId="{05A3E10A-3B80-4B8E-B451-11C45BAEB0F0}" type="presParOf" srcId="{A36F5786-9D10-4CD5-913C-25AD8CC15092}" destId="{D660D1A6-9270-4D3A-A79C-B9C18B6E54AD}" srcOrd="9" destOrd="0" presId="urn:microsoft.com/office/officeart/2008/layout/HexagonCluster"/>
    <dgm:cxn modelId="{4E0621BD-8F44-4423-AAD9-216E6D7491B7}" type="presParOf" srcId="{D660D1A6-9270-4D3A-A79C-B9C18B6E54AD}" destId="{7842FAA8-DD1D-47A2-BDA4-CE6B07B9A0EF}" srcOrd="0" destOrd="0" presId="urn:microsoft.com/office/officeart/2008/layout/HexagonCluster"/>
    <dgm:cxn modelId="{F7BC6F38-CA03-4038-B1F1-F4A986DDFA8E}" type="presParOf" srcId="{A36F5786-9D10-4CD5-913C-25AD8CC15092}" destId="{40C65CEE-1F68-47F0-8A0F-E40C151EB0E7}" srcOrd="10" destOrd="0" presId="urn:microsoft.com/office/officeart/2008/layout/HexagonCluster"/>
    <dgm:cxn modelId="{B4BB9A74-E625-4EF4-BA3D-30367E500DF8}" type="presParOf" srcId="{40C65CEE-1F68-47F0-8A0F-E40C151EB0E7}" destId="{5B62CC74-A4B2-4858-AA82-CCD4A6310421}" srcOrd="0" destOrd="0" presId="urn:microsoft.com/office/officeart/2008/layout/HexagonCluster"/>
    <dgm:cxn modelId="{196F6BD4-A9F1-419F-9DEA-25A1F97529CE}" type="presParOf" srcId="{A36F5786-9D10-4CD5-913C-25AD8CC15092}" destId="{DB43DB32-FBAA-4CB4-A273-7E3A85F95879}" srcOrd="11" destOrd="0" presId="urn:microsoft.com/office/officeart/2008/layout/HexagonCluster"/>
    <dgm:cxn modelId="{C75FE386-5A8C-47E0-B91C-945F9FA766B9}" type="presParOf" srcId="{DB43DB32-FBAA-4CB4-A273-7E3A85F95879}" destId="{6C19FFD4-3158-421E-AF9B-270D3BA4BB30}" srcOrd="0" destOrd="0" presId="urn:microsoft.com/office/officeart/2008/layout/HexagonCluster"/>
    <dgm:cxn modelId="{78109CF8-E935-4C8F-BA1D-53530960967F}" type="presParOf" srcId="{A36F5786-9D10-4CD5-913C-25AD8CC15092}" destId="{B47E3614-A988-455B-B58B-0DDE7663763F}" srcOrd="12" destOrd="0" presId="urn:microsoft.com/office/officeart/2008/layout/HexagonCluster"/>
    <dgm:cxn modelId="{D89EE8C5-0493-4D19-8AB9-9A7B59DAB973}" type="presParOf" srcId="{B47E3614-A988-455B-B58B-0DDE7663763F}" destId="{B21C3348-E6D2-43FA-B5B9-0B7BB1C78BF8}" srcOrd="0" destOrd="0" presId="urn:microsoft.com/office/officeart/2008/layout/HexagonCluster"/>
    <dgm:cxn modelId="{7D2EC2EE-88C3-44EE-BC71-DA0EF5C2089A}" type="presParOf" srcId="{A36F5786-9D10-4CD5-913C-25AD8CC15092}" destId="{38FBEDD9-A0D9-4E99-80EB-7257B31C757B}" srcOrd="13" destOrd="0" presId="urn:microsoft.com/office/officeart/2008/layout/HexagonCluster"/>
    <dgm:cxn modelId="{C472AA79-52BE-49D2-94B0-24871E1003AE}" type="presParOf" srcId="{38FBEDD9-A0D9-4E99-80EB-7257B31C757B}" destId="{BB6F543D-6929-4EB4-A214-BE75C3756192}" srcOrd="0" destOrd="0" presId="urn:microsoft.com/office/officeart/2008/layout/HexagonCluster"/>
    <dgm:cxn modelId="{9BA19EAF-2184-4B22-ABF5-846915C1CD06}" type="presParOf" srcId="{A36F5786-9D10-4CD5-913C-25AD8CC15092}" destId="{1B8D15B8-5549-4719-9E37-8B9ED1614F8C}" srcOrd="14" destOrd="0" presId="urn:microsoft.com/office/officeart/2008/layout/HexagonCluster"/>
    <dgm:cxn modelId="{C985D78C-CCA1-43B3-BE36-B5D858BF94CA}" type="presParOf" srcId="{1B8D15B8-5549-4719-9E37-8B9ED1614F8C}" destId="{C7AEEC38-5FB1-4F3C-809A-B40D2751AC70}" srcOrd="0" destOrd="0" presId="urn:microsoft.com/office/officeart/2008/layout/HexagonCluster"/>
    <dgm:cxn modelId="{AA121909-CE2F-47B5-9559-BF3D80C7AD5D}" type="presParOf" srcId="{A36F5786-9D10-4CD5-913C-25AD8CC15092}" destId="{A8E1ACA5-9A2D-4251-B7CD-71B21678733E}" srcOrd="15" destOrd="0" presId="urn:microsoft.com/office/officeart/2008/layout/HexagonCluster"/>
    <dgm:cxn modelId="{03B0DBEB-EF03-40BA-B2BB-9BA1D6BDD1F4}" type="presParOf" srcId="{A8E1ACA5-9A2D-4251-B7CD-71B21678733E}" destId="{CDD349A3-6FBD-43B4-8C48-6D40D5BE564A}" srcOrd="0" destOrd="0" presId="urn:microsoft.com/office/officeart/2008/layout/HexagonCluster"/>
    <dgm:cxn modelId="{002EEA1D-C648-47CB-857F-62E1E689622E}" type="presParOf" srcId="{A36F5786-9D10-4CD5-913C-25AD8CC15092}" destId="{A0FE3D44-B668-4EEC-9E49-4A7789789C8D}" srcOrd="16" destOrd="0" presId="urn:microsoft.com/office/officeart/2008/layout/HexagonCluster"/>
    <dgm:cxn modelId="{ACAB971A-AC47-4D2B-9735-60DFF0B7E747}" type="presParOf" srcId="{A0FE3D44-B668-4EEC-9E49-4A7789789C8D}" destId="{5A9728EF-977C-483C-8766-C751F57C9AB0}" srcOrd="0" destOrd="0" presId="urn:microsoft.com/office/officeart/2008/layout/HexagonCluster"/>
    <dgm:cxn modelId="{423B3AE7-8E1D-4D4F-A980-927D6BA0FD79}" type="presParOf" srcId="{A36F5786-9D10-4CD5-913C-25AD8CC15092}" destId="{9F40513C-DC45-4A7B-BAAF-2C8F88F179CE}" srcOrd="17" destOrd="0" presId="urn:microsoft.com/office/officeart/2008/layout/HexagonCluster"/>
    <dgm:cxn modelId="{DC36BC85-E8FA-4629-AF22-35266AF81F0F}" type="presParOf" srcId="{9F40513C-DC45-4A7B-BAAF-2C8F88F179CE}" destId="{96737291-81E0-4963-8E7B-0978638CFAF6}" srcOrd="0" destOrd="0" presId="urn:microsoft.com/office/officeart/2008/layout/HexagonCluster"/>
    <dgm:cxn modelId="{088C1279-68B8-47AD-B7E2-B9626E9F5C52}" type="presParOf" srcId="{A36F5786-9D10-4CD5-913C-25AD8CC15092}" destId="{71CF2F50-6663-4881-B225-F235AE3AB1A8}" srcOrd="18" destOrd="0" presId="urn:microsoft.com/office/officeart/2008/layout/HexagonCluster"/>
    <dgm:cxn modelId="{041945B0-67AD-4F64-ACE3-232A7C5E7F69}" type="presParOf" srcId="{71CF2F50-6663-4881-B225-F235AE3AB1A8}" destId="{626424D9-4449-4778-B63D-8952810137F2}" srcOrd="0" destOrd="0" presId="urn:microsoft.com/office/officeart/2008/layout/HexagonCluster"/>
    <dgm:cxn modelId="{F57683E6-66CE-429A-84CD-5FD5D90B4DDA}" type="presParOf" srcId="{A36F5786-9D10-4CD5-913C-25AD8CC15092}" destId="{F1730B69-DA6F-4C57-A329-BE86F2C316CD}" srcOrd="19" destOrd="0" presId="urn:microsoft.com/office/officeart/2008/layout/HexagonCluster"/>
    <dgm:cxn modelId="{34BB65F9-4336-475B-9591-D96917E247FA}" type="presParOf" srcId="{F1730B69-DA6F-4C57-A329-BE86F2C316CD}" destId="{36D5DF64-AE51-4963-8F65-8291B40A28B7}" srcOrd="0" destOrd="0" presId="urn:microsoft.com/office/officeart/2008/layout/HexagonCluster"/>
  </dgm:cxnLst>
  <dgm:bg/>
  <dgm:whole>
    <a:ln>
      <a:no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BCA534-E184-48F6-9F68-E4EB30135F60}"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zh-CN" altLang="en-US"/>
        </a:p>
      </dgm:t>
    </dgm:pt>
    <dgm:pt modelId="{83E73FD4-1499-4489-BF90-CF4799ED7086}">
      <dgm:prSet custT="1"/>
      <dgm:spPr>
        <a:solidFill>
          <a:schemeClr val="bg1"/>
        </a:solidFill>
        <a:ln>
          <a:solidFill>
            <a:schemeClr val="tx1"/>
          </a:solidFill>
        </a:ln>
      </dgm:spPr>
      <dgm:t>
        <a:bodyPr/>
        <a:lstStyle/>
        <a:p>
          <a:pPr rtl="0"/>
          <a:r>
            <a:rPr lang="zh-CN" altLang="en-US" sz="2000" b="0" dirty="0">
              <a:solidFill>
                <a:schemeClr val="tx1"/>
              </a:solidFill>
              <a:latin typeface="微软雅黑" panose="020B0503020204020204" pitchFamily="34" charset="-122"/>
              <a:ea typeface="微软雅黑" panose="020B0503020204020204" pitchFamily="34" charset="-122"/>
            </a:rPr>
            <a:t>正确使用网络工具</a:t>
          </a:r>
        </a:p>
      </dgm:t>
    </dgm:pt>
    <dgm:pt modelId="{8D22460B-0CF6-49B6-BE4D-D3F30A409196}" type="parTrans" cxnId="{854ACF1F-F64A-4284-BBF4-8919BA35DD24}">
      <dgm:prSet/>
      <dgm:spPr>
        <a:ln>
          <a:solidFill>
            <a:schemeClr val="tx1"/>
          </a:solidFill>
        </a:ln>
      </dgm:spPr>
      <dgm:t>
        <a:bodyPr/>
        <a:lstStyle/>
        <a:p>
          <a:endParaRPr lang="zh-CN" altLang="en-US"/>
        </a:p>
      </dgm:t>
    </dgm:pt>
    <dgm:pt modelId="{7643EA0D-87A9-4593-A20D-43FE4616F683}" type="sibTrans" cxnId="{854ACF1F-F64A-4284-BBF4-8919BA35DD24}">
      <dgm:prSet/>
      <dgm:spPr/>
      <dgm:t>
        <a:bodyPr/>
        <a:lstStyle/>
        <a:p>
          <a:endParaRPr lang="zh-CN" altLang="en-US"/>
        </a:p>
      </dgm:t>
    </dgm:pt>
    <dgm:pt modelId="{E2FC5CBB-DFB0-4C6E-9F77-E2D512E567B0}">
      <dgm:prSet custT="1"/>
      <dgm:spPr>
        <a:solidFill>
          <a:schemeClr val="bg1"/>
        </a:solidFill>
        <a:ln>
          <a:solidFill>
            <a:schemeClr val="tx1"/>
          </a:solidFill>
        </a:ln>
      </dgm:spPr>
      <dgm:t>
        <a:bodyPr/>
        <a:lstStyle/>
        <a:p>
          <a:pPr rtl="0"/>
          <a:r>
            <a:rPr lang="zh-CN" altLang="en-US" sz="2000" b="0" dirty="0">
              <a:solidFill>
                <a:schemeClr val="tx1"/>
              </a:solidFill>
              <a:latin typeface="微软雅黑" panose="020B0503020204020204" pitchFamily="34" charset="-122"/>
              <a:ea typeface="微软雅黑" panose="020B0503020204020204" pitchFamily="34" charset="-122"/>
            </a:rPr>
            <a:t>加强网络文明自律</a:t>
          </a:r>
        </a:p>
      </dgm:t>
    </dgm:pt>
    <dgm:pt modelId="{08765F4D-78E4-44A0-B6FD-90B22EBBCC87}" type="parTrans" cxnId="{EB8CE5D1-675E-4AC3-A0DA-D82554F3F8DC}">
      <dgm:prSet/>
      <dgm:spPr>
        <a:ln>
          <a:solidFill>
            <a:schemeClr val="tx1"/>
          </a:solidFill>
        </a:ln>
      </dgm:spPr>
      <dgm:t>
        <a:bodyPr/>
        <a:lstStyle/>
        <a:p>
          <a:endParaRPr lang="zh-CN" altLang="en-US"/>
        </a:p>
      </dgm:t>
    </dgm:pt>
    <dgm:pt modelId="{1D672248-5BCF-4248-890E-FE58C803912C}" type="sibTrans" cxnId="{EB8CE5D1-675E-4AC3-A0DA-D82554F3F8DC}">
      <dgm:prSet/>
      <dgm:spPr/>
      <dgm:t>
        <a:bodyPr/>
        <a:lstStyle/>
        <a:p>
          <a:endParaRPr lang="zh-CN" altLang="en-US"/>
        </a:p>
      </dgm:t>
    </dgm:pt>
    <dgm:pt modelId="{98B5E1CE-1233-436D-8CD6-F4376431F55D}">
      <dgm:prSet custT="1"/>
      <dgm:spPr>
        <a:solidFill>
          <a:schemeClr val="bg1"/>
        </a:solidFill>
        <a:ln>
          <a:solidFill>
            <a:srgbClr val="66703F"/>
          </a:solidFill>
        </a:ln>
      </dgm:spPr>
      <dgm:t>
        <a:bodyPr/>
        <a:lstStyle/>
        <a:p>
          <a:pPr rtl="0"/>
          <a:r>
            <a:rPr lang="zh-CN" altLang="en-US" sz="2000" b="0" dirty="0">
              <a:solidFill>
                <a:schemeClr val="tx1"/>
              </a:solidFill>
              <a:latin typeface="微软雅黑" panose="020B0503020204020204" pitchFamily="34" charset="-122"/>
              <a:ea typeface="微软雅黑" panose="020B0503020204020204" pitchFamily="34" charset="-122"/>
            </a:rPr>
            <a:t>营造良好网络道德环境</a:t>
          </a:r>
        </a:p>
      </dgm:t>
    </dgm:pt>
    <dgm:pt modelId="{7C22836E-B076-4CD1-8A5C-25CE09DEA643}" type="parTrans" cxnId="{DF8A34C7-B30B-4832-A410-20BE87176ACF}">
      <dgm:prSet/>
      <dgm:spPr>
        <a:ln>
          <a:solidFill>
            <a:srgbClr val="636969"/>
          </a:solidFill>
        </a:ln>
      </dgm:spPr>
      <dgm:t>
        <a:bodyPr/>
        <a:lstStyle/>
        <a:p>
          <a:endParaRPr lang="zh-CN" altLang="en-US"/>
        </a:p>
      </dgm:t>
    </dgm:pt>
    <dgm:pt modelId="{10F08831-C9B0-44D7-9502-35C6215BC9EB}" type="sibTrans" cxnId="{DF8A34C7-B30B-4832-A410-20BE87176ACF}">
      <dgm:prSet/>
      <dgm:spPr/>
      <dgm:t>
        <a:bodyPr/>
        <a:lstStyle/>
        <a:p>
          <a:endParaRPr lang="zh-CN" altLang="en-US"/>
        </a:p>
      </dgm:t>
    </dgm:pt>
    <dgm:pt modelId="{929BCA5C-F17A-404E-8004-4853E5601054}" type="pres">
      <dgm:prSet presAssocID="{6DBCA534-E184-48F6-9F68-E4EB30135F60}" presName="composite" presStyleCnt="0">
        <dgm:presLayoutVars>
          <dgm:chMax val="5"/>
          <dgm:dir/>
          <dgm:animLvl val="ctr"/>
          <dgm:resizeHandles val="exact"/>
        </dgm:presLayoutVars>
      </dgm:prSet>
      <dgm:spPr/>
      <dgm:t>
        <a:bodyPr/>
        <a:lstStyle/>
        <a:p>
          <a:endParaRPr lang="zh-CN" altLang="en-US"/>
        </a:p>
      </dgm:t>
    </dgm:pt>
    <dgm:pt modelId="{F0C57722-3133-42F7-BA4A-9F03CD0F7AFF}" type="pres">
      <dgm:prSet presAssocID="{6DBCA534-E184-48F6-9F68-E4EB30135F60}" presName="cycle" presStyleCnt="0"/>
      <dgm:spPr/>
    </dgm:pt>
    <dgm:pt modelId="{CABE1094-6EB7-429D-BC8B-102AD0C25DD0}" type="pres">
      <dgm:prSet presAssocID="{6DBCA534-E184-48F6-9F68-E4EB30135F60}" presName="centerShape" presStyleCnt="0"/>
      <dgm:spPr/>
    </dgm:pt>
    <dgm:pt modelId="{07DD53FB-E6CF-4F78-A2FB-1CEBF58080D3}" type="pres">
      <dgm:prSet presAssocID="{6DBCA534-E184-48F6-9F68-E4EB30135F60}" presName="connSite" presStyleLbl="node1" presStyleIdx="0" presStyleCnt="4"/>
      <dgm:spPr/>
    </dgm:pt>
    <dgm:pt modelId="{4382EB26-CCFF-4A01-8FD3-70CB77289880}" type="pres">
      <dgm:prSet presAssocID="{6DBCA534-E184-48F6-9F68-E4EB30135F60}" presName="visible" presStyleLbl="node1" presStyleIdx="0" presStyleCnt="4" custScaleX="115561" custScaleY="113616" custLinFactNeighborX="-20080" custLinFactNeighborY="908"/>
      <dgm:spPr>
        <a:blipFill>
          <a:blip xmlns:r="http://schemas.openxmlformats.org/officeDocument/2006/relationships" r:embed="rId1">
            <a:extLst>
              <a:ext uri="{28A0092B-C50C-407E-A947-70E740481C1C}">
                <a14:useLocalDpi xmlns:a14="http://schemas.microsoft.com/office/drawing/2010/main" xmlns="" val="0"/>
              </a:ext>
            </a:extLst>
          </a:blip>
          <a:srcRect/>
          <a:stretch>
            <a:fillRect l="-17000" r="-17000"/>
          </a:stretch>
        </a:blipFill>
      </dgm:spPr>
    </dgm:pt>
    <dgm:pt modelId="{EE37B094-B553-4452-808B-DD10802198AE}" type="pres">
      <dgm:prSet presAssocID="{8D22460B-0CF6-49B6-BE4D-D3F30A409196}" presName="Name25" presStyleLbl="parChTrans1D1" presStyleIdx="0" presStyleCnt="3"/>
      <dgm:spPr/>
      <dgm:t>
        <a:bodyPr/>
        <a:lstStyle/>
        <a:p>
          <a:endParaRPr lang="zh-CN" altLang="en-US"/>
        </a:p>
      </dgm:t>
    </dgm:pt>
    <dgm:pt modelId="{DD873FE8-936C-469B-BE8E-0484747BCCCA}" type="pres">
      <dgm:prSet presAssocID="{83E73FD4-1499-4489-BF90-CF4799ED7086}" presName="node" presStyleCnt="0"/>
      <dgm:spPr/>
    </dgm:pt>
    <dgm:pt modelId="{CF9BEB3D-09C2-418A-9115-B8984A205C86}" type="pres">
      <dgm:prSet presAssocID="{83E73FD4-1499-4489-BF90-CF4799ED7086}" presName="parentNode" presStyleLbl="node1" presStyleIdx="1" presStyleCnt="4" custScaleX="178422" custScaleY="129960" custLinFactNeighborX="7784" custLinFactNeighborY="-6998">
        <dgm:presLayoutVars>
          <dgm:chMax val="1"/>
          <dgm:bulletEnabled val="1"/>
        </dgm:presLayoutVars>
      </dgm:prSet>
      <dgm:spPr/>
      <dgm:t>
        <a:bodyPr/>
        <a:lstStyle/>
        <a:p>
          <a:endParaRPr lang="zh-CN" altLang="en-US"/>
        </a:p>
      </dgm:t>
    </dgm:pt>
    <dgm:pt modelId="{017D0F32-6F42-4A9A-B192-9241D13084C5}" type="pres">
      <dgm:prSet presAssocID="{83E73FD4-1499-4489-BF90-CF4799ED7086}" presName="childNode" presStyleLbl="revTx" presStyleIdx="0" presStyleCnt="0">
        <dgm:presLayoutVars>
          <dgm:bulletEnabled val="1"/>
        </dgm:presLayoutVars>
      </dgm:prSet>
      <dgm:spPr/>
    </dgm:pt>
    <dgm:pt modelId="{580EBEAE-693F-4030-AA2C-1ACF8D8CBD1F}" type="pres">
      <dgm:prSet presAssocID="{08765F4D-78E4-44A0-B6FD-90B22EBBCC87}" presName="Name25" presStyleLbl="parChTrans1D1" presStyleIdx="1" presStyleCnt="3"/>
      <dgm:spPr/>
      <dgm:t>
        <a:bodyPr/>
        <a:lstStyle/>
        <a:p>
          <a:endParaRPr lang="zh-CN" altLang="en-US"/>
        </a:p>
      </dgm:t>
    </dgm:pt>
    <dgm:pt modelId="{7987AEE6-D8E5-4AE6-ABF5-C18E514180D0}" type="pres">
      <dgm:prSet presAssocID="{E2FC5CBB-DFB0-4C6E-9F77-E2D512E567B0}" presName="node" presStyleCnt="0"/>
      <dgm:spPr/>
    </dgm:pt>
    <dgm:pt modelId="{C0AA8E82-D04E-4B85-BC48-1B05524A25EA}" type="pres">
      <dgm:prSet presAssocID="{E2FC5CBB-DFB0-4C6E-9F77-E2D512E567B0}" presName="parentNode" presStyleLbl="node1" presStyleIdx="2" presStyleCnt="4" custScaleX="176683" custScaleY="124181" custLinFactNeighborX="48242" custLinFactNeighborY="-582">
        <dgm:presLayoutVars>
          <dgm:chMax val="1"/>
          <dgm:bulletEnabled val="1"/>
        </dgm:presLayoutVars>
      </dgm:prSet>
      <dgm:spPr/>
      <dgm:t>
        <a:bodyPr/>
        <a:lstStyle/>
        <a:p>
          <a:endParaRPr lang="zh-CN" altLang="en-US"/>
        </a:p>
      </dgm:t>
    </dgm:pt>
    <dgm:pt modelId="{E281572A-8C44-46E3-955A-D209D64B9EC5}" type="pres">
      <dgm:prSet presAssocID="{E2FC5CBB-DFB0-4C6E-9F77-E2D512E567B0}" presName="childNode" presStyleLbl="revTx" presStyleIdx="0" presStyleCnt="0">
        <dgm:presLayoutVars>
          <dgm:bulletEnabled val="1"/>
        </dgm:presLayoutVars>
      </dgm:prSet>
      <dgm:spPr/>
    </dgm:pt>
    <dgm:pt modelId="{1A1D9BD5-3BEE-42D0-9511-D290A511BB27}" type="pres">
      <dgm:prSet presAssocID="{7C22836E-B076-4CD1-8A5C-25CE09DEA643}" presName="Name25" presStyleLbl="parChTrans1D1" presStyleIdx="2" presStyleCnt="3"/>
      <dgm:spPr/>
      <dgm:t>
        <a:bodyPr/>
        <a:lstStyle/>
        <a:p>
          <a:endParaRPr lang="zh-CN" altLang="en-US"/>
        </a:p>
      </dgm:t>
    </dgm:pt>
    <dgm:pt modelId="{8F4D23E8-0383-457C-9A13-C7D0470269E2}" type="pres">
      <dgm:prSet presAssocID="{98B5E1CE-1233-436D-8CD6-F4376431F55D}" presName="node" presStyleCnt="0"/>
      <dgm:spPr/>
    </dgm:pt>
    <dgm:pt modelId="{EF3B6A16-67CA-4C4E-A69C-0AE5D6F90910}" type="pres">
      <dgm:prSet presAssocID="{98B5E1CE-1233-436D-8CD6-F4376431F55D}" presName="parentNode" presStyleLbl="node1" presStyleIdx="3" presStyleCnt="4" custScaleX="179050" custScaleY="114930" custLinFactNeighborX="21946" custLinFactNeighborY="2123">
        <dgm:presLayoutVars>
          <dgm:chMax val="1"/>
          <dgm:bulletEnabled val="1"/>
        </dgm:presLayoutVars>
      </dgm:prSet>
      <dgm:spPr/>
      <dgm:t>
        <a:bodyPr/>
        <a:lstStyle/>
        <a:p>
          <a:endParaRPr lang="zh-CN" altLang="en-US"/>
        </a:p>
      </dgm:t>
    </dgm:pt>
    <dgm:pt modelId="{9345FD54-F4D3-4E92-8742-242FF838724D}" type="pres">
      <dgm:prSet presAssocID="{98B5E1CE-1233-436D-8CD6-F4376431F55D}" presName="childNode" presStyleLbl="revTx" presStyleIdx="0" presStyleCnt="0">
        <dgm:presLayoutVars>
          <dgm:bulletEnabled val="1"/>
        </dgm:presLayoutVars>
      </dgm:prSet>
      <dgm:spPr/>
    </dgm:pt>
  </dgm:ptLst>
  <dgm:cxnLst>
    <dgm:cxn modelId="{C5947F5C-676D-42C7-A9D4-C86E29354284}" type="presOf" srcId="{6DBCA534-E184-48F6-9F68-E4EB30135F60}" destId="{929BCA5C-F17A-404E-8004-4853E5601054}" srcOrd="0" destOrd="0" presId="urn:microsoft.com/office/officeart/2005/8/layout/radial2"/>
    <dgm:cxn modelId="{EB8CE5D1-675E-4AC3-A0DA-D82554F3F8DC}" srcId="{6DBCA534-E184-48F6-9F68-E4EB30135F60}" destId="{E2FC5CBB-DFB0-4C6E-9F77-E2D512E567B0}" srcOrd="1" destOrd="0" parTransId="{08765F4D-78E4-44A0-B6FD-90B22EBBCC87}" sibTransId="{1D672248-5BCF-4248-890E-FE58C803912C}"/>
    <dgm:cxn modelId="{DF8A34C7-B30B-4832-A410-20BE87176ACF}" srcId="{6DBCA534-E184-48F6-9F68-E4EB30135F60}" destId="{98B5E1CE-1233-436D-8CD6-F4376431F55D}" srcOrd="2" destOrd="0" parTransId="{7C22836E-B076-4CD1-8A5C-25CE09DEA643}" sibTransId="{10F08831-C9B0-44D7-9502-35C6215BC9EB}"/>
    <dgm:cxn modelId="{28B0222B-1E09-4462-A087-1B1852FF562C}" type="presOf" srcId="{98B5E1CE-1233-436D-8CD6-F4376431F55D}" destId="{EF3B6A16-67CA-4C4E-A69C-0AE5D6F90910}" srcOrd="0" destOrd="0" presId="urn:microsoft.com/office/officeart/2005/8/layout/radial2"/>
    <dgm:cxn modelId="{D5616CAB-3F84-451C-8186-02705256FD43}" type="presOf" srcId="{8D22460B-0CF6-49B6-BE4D-D3F30A409196}" destId="{EE37B094-B553-4452-808B-DD10802198AE}" srcOrd="0" destOrd="0" presId="urn:microsoft.com/office/officeart/2005/8/layout/radial2"/>
    <dgm:cxn modelId="{5A03ED35-A8BE-4FE3-8C5C-3E76A8A09676}" type="presOf" srcId="{83E73FD4-1499-4489-BF90-CF4799ED7086}" destId="{CF9BEB3D-09C2-418A-9115-B8984A205C86}" srcOrd="0" destOrd="0" presId="urn:microsoft.com/office/officeart/2005/8/layout/radial2"/>
    <dgm:cxn modelId="{854ACF1F-F64A-4284-BBF4-8919BA35DD24}" srcId="{6DBCA534-E184-48F6-9F68-E4EB30135F60}" destId="{83E73FD4-1499-4489-BF90-CF4799ED7086}" srcOrd="0" destOrd="0" parTransId="{8D22460B-0CF6-49B6-BE4D-D3F30A409196}" sibTransId="{7643EA0D-87A9-4593-A20D-43FE4616F683}"/>
    <dgm:cxn modelId="{EC2C2EA5-288A-4113-B4BA-73C9620335C3}" type="presOf" srcId="{7C22836E-B076-4CD1-8A5C-25CE09DEA643}" destId="{1A1D9BD5-3BEE-42D0-9511-D290A511BB27}" srcOrd="0" destOrd="0" presId="urn:microsoft.com/office/officeart/2005/8/layout/radial2"/>
    <dgm:cxn modelId="{C9DAF7DD-8B0C-4FE4-BBDE-3E85BAC9AA21}" type="presOf" srcId="{08765F4D-78E4-44A0-B6FD-90B22EBBCC87}" destId="{580EBEAE-693F-4030-AA2C-1ACF8D8CBD1F}" srcOrd="0" destOrd="0" presId="urn:microsoft.com/office/officeart/2005/8/layout/radial2"/>
    <dgm:cxn modelId="{A3AB3B9B-3607-4D7D-B49A-7296F17E0282}" type="presOf" srcId="{E2FC5CBB-DFB0-4C6E-9F77-E2D512E567B0}" destId="{C0AA8E82-D04E-4B85-BC48-1B05524A25EA}" srcOrd="0" destOrd="0" presId="urn:microsoft.com/office/officeart/2005/8/layout/radial2"/>
    <dgm:cxn modelId="{E81E2DA2-A9A9-43B4-8037-7B6E9A57A6D1}" type="presParOf" srcId="{929BCA5C-F17A-404E-8004-4853E5601054}" destId="{F0C57722-3133-42F7-BA4A-9F03CD0F7AFF}" srcOrd="0" destOrd="0" presId="urn:microsoft.com/office/officeart/2005/8/layout/radial2"/>
    <dgm:cxn modelId="{46B8FA78-1FF7-4FA6-ADD5-F3155BE94D50}" type="presParOf" srcId="{F0C57722-3133-42F7-BA4A-9F03CD0F7AFF}" destId="{CABE1094-6EB7-429D-BC8B-102AD0C25DD0}" srcOrd="0" destOrd="0" presId="urn:microsoft.com/office/officeart/2005/8/layout/radial2"/>
    <dgm:cxn modelId="{D5A97B70-389B-4A37-8274-5FFFB081E129}" type="presParOf" srcId="{CABE1094-6EB7-429D-BC8B-102AD0C25DD0}" destId="{07DD53FB-E6CF-4F78-A2FB-1CEBF58080D3}" srcOrd="0" destOrd="0" presId="urn:microsoft.com/office/officeart/2005/8/layout/radial2"/>
    <dgm:cxn modelId="{4C6B76A6-AB32-40B8-8405-56E3A95637F9}" type="presParOf" srcId="{CABE1094-6EB7-429D-BC8B-102AD0C25DD0}" destId="{4382EB26-CCFF-4A01-8FD3-70CB77289880}" srcOrd="1" destOrd="0" presId="urn:microsoft.com/office/officeart/2005/8/layout/radial2"/>
    <dgm:cxn modelId="{C25540B5-44DF-4092-B195-F7F7B558A7A7}" type="presParOf" srcId="{F0C57722-3133-42F7-BA4A-9F03CD0F7AFF}" destId="{EE37B094-B553-4452-808B-DD10802198AE}" srcOrd="1" destOrd="0" presId="urn:microsoft.com/office/officeart/2005/8/layout/radial2"/>
    <dgm:cxn modelId="{BF308050-707E-4B21-AB15-187EF2CF51F5}" type="presParOf" srcId="{F0C57722-3133-42F7-BA4A-9F03CD0F7AFF}" destId="{DD873FE8-936C-469B-BE8E-0484747BCCCA}" srcOrd="2" destOrd="0" presId="urn:microsoft.com/office/officeart/2005/8/layout/radial2"/>
    <dgm:cxn modelId="{5E107A78-7C3F-4287-AEC3-CB1F8F5CAFB9}" type="presParOf" srcId="{DD873FE8-936C-469B-BE8E-0484747BCCCA}" destId="{CF9BEB3D-09C2-418A-9115-B8984A205C86}" srcOrd="0" destOrd="0" presId="urn:microsoft.com/office/officeart/2005/8/layout/radial2"/>
    <dgm:cxn modelId="{54B7453D-E83D-49AB-9017-557553C3CBC9}" type="presParOf" srcId="{DD873FE8-936C-469B-BE8E-0484747BCCCA}" destId="{017D0F32-6F42-4A9A-B192-9241D13084C5}" srcOrd="1" destOrd="0" presId="urn:microsoft.com/office/officeart/2005/8/layout/radial2"/>
    <dgm:cxn modelId="{F1F238A7-6524-400E-8D46-A80B79654977}" type="presParOf" srcId="{F0C57722-3133-42F7-BA4A-9F03CD0F7AFF}" destId="{580EBEAE-693F-4030-AA2C-1ACF8D8CBD1F}" srcOrd="3" destOrd="0" presId="urn:microsoft.com/office/officeart/2005/8/layout/radial2"/>
    <dgm:cxn modelId="{959B1AD8-EE1F-43C0-B37E-50B57C700C2E}" type="presParOf" srcId="{F0C57722-3133-42F7-BA4A-9F03CD0F7AFF}" destId="{7987AEE6-D8E5-4AE6-ABF5-C18E514180D0}" srcOrd="4" destOrd="0" presId="urn:microsoft.com/office/officeart/2005/8/layout/radial2"/>
    <dgm:cxn modelId="{2B5C7FA3-1278-40D5-A849-E30948486494}" type="presParOf" srcId="{7987AEE6-D8E5-4AE6-ABF5-C18E514180D0}" destId="{C0AA8E82-D04E-4B85-BC48-1B05524A25EA}" srcOrd="0" destOrd="0" presId="urn:microsoft.com/office/officeart/2005/8/layout/radial2"/>
    <dgm:cxn modelId="{C5E6D668-FDD4-4CD3-8539-595BDF522AF1}" type="presParOf" srcId="{7987AEE6-D8E5-4AE6-ABF5-C18E514180D0}" destId="{E281572A-8C44-46E3-955A-D209D64B9EC5}" srcOrd="1" destOrd="0" presId="urn:microsoft.com/office/officeart/2005/8/layout/radial2"/>
    <dgm:cxn modelId="{FEABA805-7D39-4C1B-8122-55E7BBDFD441}" type="presParOf" srcId="{F0C57722-3133-42F7-BA4A-9F03CD0F7AFF}" destId="{1A1D9BD5-3BEE-42D0-9511-D290A511BB27}" srcOrd="5" destOrd="0" presId="urn:microsoft.com/office/officeart/2005/8/layout/radial2"/>
    <dgm:cxn modelId="{CF207C26-3FBA-413F-B212-92750B8C9DD3}" type="presParOf" srcId="{F0C57722-3133-42F7-BA4A-9F03CD0F7AFF}" destId="{8F4D23E8-0383-457C-9A13-C7D0470269E2}" srcOrd="6" destOrd="0" presId="urn:microsoft.com/office/officeart/2005/8/layout/radial2"/>
    <dgm:cxn modelId="{E86D2BD9-EBB0-4E39-8838-DCC22CC66DC5}" type="presParOf" srcId="{8F4D23E8-0383-457C-9A13-C7D0470269E2}" destId="{EF3B6A16-67CA-4C4E-A69C-0AE5D6F90910}" srcOrd="0" destOrd="0" presId="urn:microsoft.com/office/officeart/2005/8/layout/radial2"/>
    <dgm:cxn modelId="{B6CCE72A-70F5-4FA3-B495-271E66C67EFD}" type="presParOf" srcId="{8F4D23E8-0383-457C-9A13-C7D0470269E2}" destId="{9345FD54-F4D3-4E92-8742-242FF838724D}" srcOrd="1" destOrd="0" presId="urn:microsoft.com/office/officeart/2005/8/layout/radial2"/>
  </dgm:cxnLst>
  <dgm:bg>
    <a:noFill/>
  </dgm:bg>
  <dgm:whole>
    <a:ln>
      <a:solidFill>
        <a:schemeClr val="tx1"/>
      </a:solid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50BDCE-0B08-4227-80F7-25C6C1564E78}"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CN" altLang="en-US"/>
        </a:p>
      </dgm:t>
    </dgm:pt>
    <dgm:pt modelId="{B9778E66-4839-4A3C-A593-340393ACF0A9}">
      <dgm:prSet phldrT="[文本]" custT="1"/>
      <dgm:spPr/>
      <dgm:t>
        <a:bodyPr/>
        <a:lstStyle/>
        <a:p>
          <a:pPr algn="ctr"/>
          <a:r>
            <a:rPr lang="zh-CN" altLang="en-US" sz="2400" kern="1200" dirty="0" smtClean="0">
              <a:solidFill>
                <a:srgbClr val="002060"/>
              </a:solidFill>
              <a:latin typeface="微软雅黑" panose="020B0503020204020204" pitchFamily="34" charset="-122"/>
              <a:ea typeface="微软雅黑" panose="020B0503020204020204" pitchFamily="34" charset="-122"/>
              <a:cs typeface="+mn-cs"/>
            </a:rPr>
            <a:t>第二节   恪守</a:t>
          </a:r>
          <a:r>
            <a:rPr lang="zh-CN" altLang="en-US" sz="2400" kern="1200" dirty="0">
              <a:solidFill>
                <a:srgbClr val="002060"/>
              </a:solidFill>
              <a:latin typeface="微软雅黑" panose="020B0503020204020204" pitchFamily="34" charset="-122"/>
              <a:ea typeface="微软雅黑" panose="020B0503020204020204" pitchFamily="34" charset="-122"/>
              <a:cs typeface="+mn-cs"/>
            </a:rPr>
            <a:t>职业道德</a:t>
          </a:r>
          <a:endParaRPr lang="zh-CN" altLang="en-US" sz="2400" kern="1200" dirty="0">
            <a:solidFill>
              <a:srgbClr val="002060"/>
            </a:solidFill>
            <a:latin typeface="微软雅黑" panose="020B0503020204020204" pitchFamily="34" charset="-122"/>
            <a:ea typeface="微软雅黑" panose="020B0503020204020204" pitchFamily="34" charset="-122"/>
          </a:endParaRPr>
        </a:p>
      </dgm:t>
    </dgm:pt>
    <dgm:pt modelId="{DCAC7AE6-4E21-427B-8F27-EB43137F5A38}" type="parTrans" cxnId="{3E7C4C89-8D2D-4D75-87DE-DDA9A0827570}">
      <dgm:prSet/>
      <dgm:spPr/>
      <dgm:t>
        <a:bodyPr/>
        <a:lstStyle/>
        <a:p>
          <a:endParaRPr lang="zh-CN" altLang="en-US"/>
        </a:p>
      </dgm:t>
    </dgm:pt>
    <dgm:pt modelId="{D5F87205-2354-4AB1-AAC2-F7FE8A3A0C4C}" type="sibTrans" cxnId="{3E7C4C89-8D2D-4D75-87DE-DDA9A0827570}">
      <dgm:prSet/>
      <dgm:spPr/>
      <dgm:t>
        <a:bodyPr/>
        <a:lstStyle/>
        <a:p>
          <a:endParaRPr lang="zh-CN" altLang="en-US"/>
        </a:p>
      </dgm:t>
    </dgm:pt>
    <dgm:pt modelId="{958BC6AB-FF6E-435A-B43A-FFD8E75C2AD5}" type="pres">
      <dgm:prSet presAssocID="{4450BDCE-0B08-4227-80F7-25C6C1564E78}" presName="Name0" presStyleCnt="0">
        <dgm:presLayoutVars>
          <dgm:dir/>
          <dgm:resizeHandles val="exact"/>
        </dgm:presLayoutVars>
      </dgm:prSet>
      <dgm:spPr/>
      <dgm:t>
        <a:bodyPr/>
        <a:lstStyle/>
        <a:p>
          <a:endParaRPr lang="zh-CN" altLang="en-US"/>
        </a:p>
      </dgm:t>
    </dgm:pt>
    <dgm:pt modelId="{945BF6F2-FCA8-4132-ABDC-C570ADC7D146}" type="pres">
      <dgm:prSet presAssocID="{B9778E66-4839-4A3C-A593-340393ACF0A9}" presName="composite" presStyleCnt="0"/>
      <dgm:spPr/>
    </dgm:pt>
    <dgm:pt modelId="{1A95D5F9-064B-41CE-AAF6-7B9D69BA5879}" type="pres">
      <dgm:prSet presAssocID="{B9778E66-4839-4A3C-A593-340393ACF0A9}" presName="rect1" presStyleLbl="trAlignAcc1" presStyleIdx="0" presStyleCnt="1" custLinFactNeighborX="-6569" custLinFactNeighborY="-10455">
        <dgm:presLayoutVars>
          <dgm:bulletEnabled val="1"/>
        </dgm:presLayoutVars>
      </dgm:prSet>
      <dgm:spPr/>
      <dgm:t>
        <a:bodyPr/>
        <a:lstStyle/>
        <a:p>
          <a:endParaRPr lang="zh-CN" altLang="en-US"/>
        </a:p>
      </dgm:t>
    </dgm:pt>
    <dgm:pt modelId="{38F10A31-A4E2-4105-8EF1-F58EB0B7E11E}" type="pres">
      <dgm:prSet presAssocID="{B9778E66-4839-4A3C-A593-340393ACF0A9}" presName="rect2" presStyleLbl="fgImgPlace1" presStyleIdx="0" presStyleCnt="1"/>
      <dgm:spPr>
        <a:blipFill>
          <a:blip xmlns:r="http://schemas.openxmlformats.org/officeDocument/2006/relationships" r:embed="rId1">
            <a:extLst>
              <a:ext uri="{28A0092B-C50C-407E-A947-70E740481C1C}">
                <a14:useLocalDpi xmlns:a14="http://schemas.microsoft.com/office/drawing/2010/main" xmlns="" val="0"/>
              </a:ext>
            </a:extLst>
          </a:blip>
          <a:srcRect/>
          <a:stretch>
            <a:fillRect l="-42000" r="-42000"/>
          </a:stretch>
        </a:blipFill>
      </dgm:spPr>
    </dgm:pt>
  </dgm:ptLst>
  <dgm:cxnLst>
    <dgm:cxn modelId="{3E7C4C89-8D2D-4D75-87DE-DDA9A0827570}" srcId="{4450BDCE-0B08-4227-80F7-25C6C1564E78}" destId="{B9778E66-4839-4A3C-A593-340393ACF0A9}" srcOrd="0" destOrd="0" parTransId="{DCAC7AE6-4E21-427B-8F27-EB43137F5A38}" sibTransId="{D5F87205-2354-4AB1-AAC2-F7FE8A3A0C4C}"/>
    <dgm:cxn modelId="{AFF88065-450B-421C-9A4A-DF05AA142B50}" type="presOf" srcId="{B9778E66-4839-4A3C-A593-340393ACF0A9}" destId="{1A95D5F9-064B-41CE-AAF6-7B9D69BA5879}" srcOrd="0" destOrd="0" presId="urn:microsoft.com/office/officeart/2008/layout/PictureStrips"/>
    <dgm:cxn modelId="{C4F657F4-1F74-4D58-A1ED-5EF3C89B9DF4}" type="presOf" srcId="{4450BDCE-0B08-4227-80F7-25C6C1564E78}" destId="{958BC6AB-FF6E-435A-B43A-FFD8E75C2AD5}" srcOrd="0" destOrd="0" presId="urn:microsoft.com/office/officeart/2008/layout/PictureStrips"/>
    <dgm:cxn modelId="{632AD6E7-8B87-4975-9B7F-D7CD2CA3BC4B}" type="presParOf" srcId="{958BC6AB-FF6E-435A-B43A-FFD8E75C2AD5}" destId="{945BF6F2-FCA8-4132-ABDC-C570ADC7D146}" srcOrd="0" destOrd="0" presId="urn:microsoft.com/office/officeart/2008/layout/PictureStrips"/>
    <dgm:cxn modelId="{AAB15829-9DA5-4E04-B4BC-A4BDF00DA7EE}" type="presParOf" srcId="{945BF6F2-FCA8-4132-ABDC-C570ADC7D146}" destId="{1A95D5F9-064B-41CE-AAF6-7B9D69BA5879}" srcOrd="0" destOrd="0" presId="urn:microsoft.com/office/officeart/2008/layout/PictureStrips"/>
    <dgm:cxn modelId="{92A228D3-1838-4002-8E31-7661095DDA4C}" type="presParOf" srcId="{945BF6F2-FCA8-4132-ABDC-C570ADC7D146}" destId="{38F10A31-A4E2-4105-8EF1-F58EB0B7E11E}" srcOrd="1" destOrd="0" presId="urn:microsoft.com/office/officeart/2008/layout/PictureStrips"/>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3A86491-2605-43AF-9758-5A14A4E25771}"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zh-CN" altLang="en-US"/>
        </a:p>
      </dgm:t>
    </dgm:pt>
    <dgm:pt modelId="{CA8460AC-C4B0-4FB1-A8BE-35CFAD78A628}">
      <dgm:prSet/>
      <dgm:spPr>
        <a:solidFill>
          <a:schemeClr val="bg1"/>
        </a:solidFill>
        <a:ln>
          <a:solidFill>
            <a:schemeClr val="tx1"/>
          </a:solidFill>
        </a:ln>
      </dgm:spPr>
      <dgm:t>
        <a:bodyPr/>
        <a:lstStyle/>
        <a:p>
          <a:pPr rtl="0"/>
          <a:r>
            <a:rPr lang="zh-CN" altLang="en-US" dirty="0">
              <a:solidFill>
                <a:schemeClr val="tx1"/>
              </a:solidFill>
              <a:latin typeface="微软雅黑" panose="020B0503020204020204" pitchFamily="34" charset="-122"/>
              <a:ea typeface="微软雅黑" panose="020B0503020204020204" pitchFamily="34" charset="-122"/>
            </a:rPr>
            <a:t>爱岗敬业</a:t>
          </a:r>
          <a:endParaRPr lang="zh-CN" dirty="0">
            <a:solidFill>
              <a:schemeClr val="tx1"/>
            </a:solidFill>
            <a:latin typeface="微软雅黑" panose="020B0503020204020204" pitchFamily="34" charset="-122"/>
            <a:ea typeface="微软雅黑" panose="020B0503020204020204" pitchFamily="34" charset="-122"/>
          </a:endParaRPr>
        </a:p>
      </dgm:t>
    </dgm:pt>
    <dgm:pt modelId="{40E93F37-3A7A-4BC1-A10D-1AE789E319D5}" type="parTrans" cxnId="{DC12F41B-7E95-442D-B9A6-7F8E5A9B22C9}">
      <dgm:prSet/>
      <dgm:spPr/>
      <dgm:t>
        <a:bodyPr/>
        <a:lstStyle/>
        <a:p>
          <a:endParaRPr lang="zh-CN" altLang="en-US"/>
        </a:p>
      </dgm:t>
    </dgm:pt>
    <dgm:pt modelId="{A90C5D88-E687-4522-AD2A-FAA5E385E985}" type="sibTrans" cxnId="{DC12F41B-7E95-442D-B9A6-7F8E5A9B22C9}">
      <dgm:prSet/>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a:stretch>
        </a:blipFill>
        <a:ln>
          <a:solidFill>
            <a:schemeClr val="tx1"/>
          </a:solidFill>
        </a:ln>
      </dgm:spPr>
      <dgm:t>
        <a:bodyPr/>
        <a:lstStyle/>
        <a:p>
          <a:endParaRPr lang="zh-CN" altLang="en-US"/>
        </a:p>
      </dgm:t>
    </dgm:pt>
    <dgm:pt modelId="{DB2888F1-4626-4AF4-8C91-68E8137730BA}">
      <dgm:prSet/>
      <dgm:spPr>
        <a:solidFill>
          <a:schemeClr val="bg1"/>
        </a:solidFill>
        <a:ln>
          <a:solidFill>
            <a:schemeClr val="tx1"/>
          </a:solidFill>
        </a:ln>
      </dgm:spPr>
      <dgm:t>
        <a:bodyPr/>
        <a:lstStyle/>
        <a:p>
          <a:pPr rtl="0"/>
          <a:r>
            <a:rPr lang="zh-CN" altLang="en-US" dirty="0">
              <a:solidFill>
                <a:schemeClr val="tx1"/>
              </a:solidFill>
              <a:latin typeface="微软雅黑" panose="020B0503020204020204" pitchFamily="34" charset="-122"/>
              <a:ea typeface="微软雅黑" panose="020B0503020204020204" pitchFamily="34" charset="-122"/>
            </a:rPr>
            <a:t>诚实守信</a:t>
          </a:r>
          <a:endParaRPr lang="zh-CN" dirty="0">
            <a:solidFill>
              <a:schemeClr val="tx1"/>
            </a:solidFill>
            <a:latin typeface="微软雅黑" panose="020B0503020204020204" pitchFamily="34" charset="-122"/>
            <a:ea typeface="微软雅黑" panose="020B0503020204020204" pitchFamily="34" charset="-122"/>
          </a:endParaRPr>
        </a:p>
      </dgm:t>
    </dgm:pt>
    <dgm:pt modelId="{B841EEED-BCF1-41C6-A820-21EE22DE28D3}" type="parTrans" cxnId="{C00CE7B6-E181-4D82-B940-D7B175149CDF}">
      <dgm:prSet/>
      <dgm:spPr/>
      <dgm:t>
        <a:bodyPr/>
        <a:lstStyle/>
        <a:p>
          <a:endParaRPr lang="zh-CN" altLang="en-US"/>
        </a:p>
      </dgm:t>
    </dgm:pt>
    <dgm:pt modelId="{C89C5A5B-DB51-4D18-83D6-5D3B8F9FAB41}" type="sibTrans" cxnId="{C00CE7B6-E181-4D82-B940-D7B175149CDF}">
      <dgm:prSet/>
      <dgm:spPr>
        <a:blipFill>
          <a:blip xmlns:r="http://schemas.openxmlformats.org/officeDocument/2006/relationships" r:embed="rId2" cstate="print">
            <a:extLst>
              <a:ext uri="{28A0092B-C50C-407E-A947-70E740481C1C}">
                <a14:useLocalDpi xmlns:a14="http://schemas.microsoft.com/office/drawing/2010/main" xmlns="" val="0"/>
              </a:ext>
            </a:extLst>
          </a:blip>
          <a:srcRect/>
          <a:stretch>
            <a:fillRect l="-39000" r="-39000"/>
          </a:stretch>
        </a:blipFill>
        <a:ln>
          <a:solidFill>
            <a:schemeClr val="tx1"/>
          </a:solidFill>
        </a:ln>
      </dgm:spPr>
      <dgm:t>
        <a:bodyPr/>
        <a:lstStyle/>
        <a:p>
          <a:endParaRPr lang="zh-CN" altLang="en-US"/>
        </a:p>
      </dgm:t>
    </dgm:pt>
    <dgm:pt modelId="{590386BE-CCB8-4EDB-99C7-80FA25D29A8C}">
      <dgm:prSet/>
      <dgm:spPr>
        <a:solidFill>
          <a:schemeClr val="bg1"/>
        </a:solidFill>
        <a:ln>
          <a:solidFill>
            <a:schemeClr val="tx1"/>
          </a:solidFill>
        </a:ln>
      </dgm:spPr>
      <dgm:t>
        <a:bodyPr/>
        <a:lstStyle/>
        <a:p>
          <a:pPr rtl="0"/>
          <a:r>
            <a:rPr lang="zh-CN" altLang="en-US" dirty="0">
              <a:solidFill>
                <a:schemeClr val="tx1"/>
              </a:solidFill>
              <a:latin typeface="微软雅黑" panose="020B0503020204020204" pitchFamily="34" charset="-122"/>
              <a:ea typeface="微软雅黑" panose="020B0503020204020204" pitchFamily="34" charset="-122"/>
            </a:rPr>
            <a:t>办事公道</a:t>
          </a:r>
          <a:endParaRPr lang="zh-CN" dirty="0">
            <a:solidFill>
              <a:schemeClr val="tx1"/>
            </a:solidFill>
            <a:latin typeface="微软雅黑" panose="020B0503020204020204" pitchFamily="34" charset="-122"/>
            <a:ea typeface="微软雅黑" panose="020B0503020204020204" pitchFamily="34" charset="-122"/>
          </a:endParaRPr>
        </a:p>
      </dgm:t>
    </dgm:pt>
    <dgm:pt modelId="{9F87B56C-3796-4069-8107-1A8F8A964D5B}" type="parTrans" cxnId="{751238ED-7A7A-4B6B-AA92-4F9E0FADCD9B}">
      <dgm:prSet/>
      <dgm:spPr/>
      <dgm:t>
        <a:bodyPr/>
        <a:lstStyle/>
        <a:p>
          <a:endParaRPr lang="zh-CN" altLang="en-US"/>
        </a:p>
      </dgm:t>
    </dgm:pt>
    <dgm:pt modelId="{37BBB6EC-EA1C-4370-AB8F-A856F4FE0741}" type="sibTrans" cxnId="{751238ED-7A7A-4B6B-AA92-4F9E0FADCD9B}">
      <dgm:prSet/>
      <dgm:spPr>
        <a:blipFill>
          <a:blip xmlns:r="http://schemas.openxmlformats.org/officeDocument/2006/relationships" r:embed="rId3" cstate="print">
            <a:extLst>
              <a:ext uri="{28A0092B-C50C-407E-A947-70E740481C1C}">
                <a14:useLocalDpi xmlns:a14="http://schemas.microsoft.com/office/drawing/2010/main" xmlns="" val="0"/>
              </a:ext>
            </a:extLst>
          </a:blip>
          <a:srcRect/>
          <a:stretch>
            <a:fillRect l="-7000" r="-7000"/>
          </a:stretch>
        </a:blipFill>
        <a:ln>
          <a:solidFill>
            <a:schemeClr val="tx1"/>
          </a:solidFill>
        </a:ln>
      </dgm:spPr>
      <dgm:t>
        <a:bodyPr/>
        <a:lstStyle/>
        <a:p>
          <a:endParaRPr lang="zh-CN" altLang="en-US"/>
        </a:p>
      </dgm:t>
    </dgm:pt>
    <dgm:pt modelId="{64843A69-F8B5-4157-9DB5-6A84AAD7036B}">
      <dgm:prSet/>
      <dgm:spPr>
        <a:solidFill>
          <a:schemeClr val="bg1"/>
        </a:solidFill>
        <a:ln>
          <a:solidFill>
            <a:schemeClr val="tx1"/>
          </a:solidFill>
        </a:ln>
      </dgm:spPr>
      <dgm:t>
        <a:bodyPr/>
        <a:lstStyle/>
        <a:p>
          <a:pPr rtl="0"/>
          <a:r>
            <a:rPr lang="zh-CN" altLang="en-US" dirty="0">
              <a:solidFill>
                <a:schemeClr val="tx1"/>
              </a:solidFill>
              <a:latin typeface="微软雅黑" panose="020B0503020204020204" pitchFamily="34" charset="-122"/>
              <a:ea typeface="微软雅黑" panose="020B0503020204020204" pitchFamily="34" charset="-122"/>
            </a:rPr>
            <a:t>热情服务</a:t>
          </a:r>
          <a:endParaRPr lang="zh-CN" dirty="0">
            <a:solidFill>
              <a:schemeClr val="tx1"/>
            </a:solidFill>
            <a:latin typeface="微软雅黑" panose="020B0503020204020204" pitchFamily="34" charset="-122"/>
            <a:ea typeface="微软雅黑" panose="020B0503020204020204" pitchFamily="34" charset="-122"/>
          </a:endParaRPr>
        </a:p>
      </dgm:t>
    </dgm:pt>
    <dgm:pt modelId="{251B1089-F72D-485D-9EF7-C3A0B7984308}" type="parTrans" cxnId="{D4D5EA57-D617-4ABD-A7CD-FDA6AA8CA0CE}">
      <dgm:prSet/>
      <dgm:spPr/>
      <dgm:t>
        <a:bodyPr/>
        <a:lstStyle/>
        <a:p>
          <a:endParaRPr lang="zh-CN" altLang="en-US"/>
        </a:p>
      </dgm:t>
    </dgm:pt>
    <dgm:pt modelId="{C22321A4-16FD-4DD8-AD1D-E0B5B5F0099D}" type="sibTrans" cxnId="{D4D5EA57-D617-4ABD-A7CD-FDA6AA8CA0CE}">
      <dgm:prSet/>
      <dgm:spPr>
        <a:blipFill>
          <a:blip xmlns:r="http://schemas.openxmlformats.org/officeDocument/2006/relationships" r:embed="rId4" cstate="print">
            <a:extLst>
              <a:ext uri="{28A0092B-C50C-407E-A947-70E740481C1C}">
                <a14:useLocalDpi xmlns:a14="http://schemas.microsoft.com/office/drawing/2010/main" xmlns="" val="0"/>
              </a:ext>
            </a:extLst>
          </a:blip>
          <a:srcRect/>
          <a:stretch>
            <a:fillRect t="-13000" b="-13000"/>
          </a:stretch>
        </a:blipFill>
        <a:ln>
          <a:solidFill>
            <a:schemeClr val="tx1"/>
          </a:solidFill>
        </a:ln>
      </dgm:spPr>
      <dgm:t>
        <a:bodyPr/>
        <a:lstStyle/>
        <a:p>
          <a:endParaRPr lang="zh-CN" altLang="en-US"/>
        </a:p>
      </dgm:t>
    </dgm:pt>
    <dgm:pt modelId="{24FAA49C-8A85-4F78-A37C-3441E71EBC1A}">
      <dgm:prSet/>
      <dgm:spPr>
        <a:solidFill>
          <a:schemeClr val="bg1"/>
        </a:solidFill>
        <a:ln>
          <a:solidFill>
            <a:schemeClr val="tx1"/>
          </a:solidFill>
        </a:ln>
      </dgm:spPr>
      <dgm:t>
        <a:bodyPr/>
        <a:lstStyle/>
        <a:p>
          <a:pPr rtl="0"/>
          <a:r>
            <a:rPr lang="zh-CN" altLang="en-US" dirty="0">
              <a:solidFill>
                <a:schemeClr val="tx1"/>
              </a:solidFill>
              <a:latin typeface="微软雅黑" panose="020B0503020204020204" pitchFamily="34" charset="-122"/>
              <a:ea typeface="微软雅黑" panose="020B0503020204020204" pitchFamily="34" charset="-122"/>
            </a:rPr>
            <a:t>奉献社会</a:t>
          </a:r>
          <a:endParaRPr lang="zh-CN" dirty="0">
            <a:solidFill>
              <a:schemeClr val="tx1"/>
            </a:solidFill>
            <a:latin typeface="微软雅黑" panose="020B0503020204020204" pitchFamily="34" charset="-122"/>
            <a:ea typeface="微软雅黑" panose="020B0503020204020204" pitchFamily="34" charset="-122"/>
          </a:endParaRPr>
        </a:p>
      </dgm:t>
    </dgm:pt>
    <dgm:pt modelId="{980B8BD7-0BFD-4BF6-973A-55452725C4ED}" type="parTrans" cxnId="{89FCC8E4-E547-4CF5-AA8A-24559F629458}">
      <dgm:prSet/>
      <dgm:spPr/>
      <dgm:t>
        <a:bodyPr/>
        <a:lstStyle/>
        <a:p>
          <a:endParaRPr lang="zh-CN" altLang="en-US"/>
        </a:p>
      </dgm:t>
    </dgm:pt>
    <dgm:pt modelId="{C93BABFC-BCCC-4BF9-ADD6-315C10900515}" type="sibTrans" cxnId="{89FCC8E4-E547-4CF5-AA8A-24559F629458}">
      <dgm:prSet/>
      <dgm:spPr>
        <a:blipFill>
          <a:blip xmlns:r="http://schemas.openxmlformats.org/officeDocument/2006/relationships" r:embed="rId5" cstate="print">
            <a:extLst>
              <a:ext uri="{28A0092B-C50C-407E-A947-70E740481C1C}">
                <a14:useLocalDpi xmlns:a14="http://schemas.microsoft.com/office/drawing/2010/main" xmlns="" val="0"/>
              </a:ext>
            </a:extLst>
          </a:blip>
          <a:srcRect/>
          <a:stretch>
            <a:fillRect t="-28000" b="-28000"/>
          </a:stretch>
        </a:blipFill>
        <a:ln>
          <a:solidFill>
            <a:schemeClr val="tx1"/>
          </a:solidFill>
        </a:ln>
      </dgm:spPr>
      <dgm:t>
        <a:bodyPr/>
        <a:lstStyle/>
        <a:p>
          <a:endParaRPr lang="zh-CN" altLang="en-US"/>
        </a:p>
      </dgm:t>
    </dgm:pt>
    <dgm:pt modelId="{A36F5786-9D10-4CD5-913C-25AD8CC15092}" type="pres">
      <dgm:prSet presAssocID="{73A86491-2605-43AF-9758-5A14A4E25771}" presName="Name0" presStyleCnt="0">
        <dgm:presLayoutVars>
          <dgm:chMax val="21"/>
          <dgm:chPref val="21"/>
        </dgm:presLayoutVars>
      </dgm:prSet>
      <dgm:spPr/>
      <dgm:t>
        <a:bodyPr/>
        <a:lstStyle/>
        <a:p>
          <a:endParaRPr lang="zh-CN" altLang="en-US"/>
        </a:p>
      </dgm:t>
    </dgm:pt>
    <dgm:pt modelId="{26FC07C6-85C8-4AA0-BACB-98B426E532E0}" type="pres">
      <dgm:prSet presAssocID="{CA8460AC-C4B0-4FB1-A8BE-35CFAD78A628}" presName="text1" presStyleCnt="0"/>
      <dgm:spPr/>
    </dgm:pt>
    <dgm:pt modelId="{05336E62-9C41-427A-AF13-05226D76C6AA}" type="pres">
      <dgm:prSet presAssocID="{CA8460AC-C4B0-4FB1-A8BE-35CFAD78A628}" presName="textRepeatNode" presStyleLbl="alignNode1" presStyleIdx="0" presStyleCnt="5">
        <dgm:presLayoutVars>
          <dgm:chMax val="0"/>
          <dgm:chPref val="0"/>
          <dgm:bulletEnabled val="1"/>
        </dgm:presLayoutVars>
      </dgm:prSet>
      <dgm:spPr/>
      <dgm:t>
        <a:bodyPr/>
        <a:lstStyle/>
        <a:p>
          <a:endParaRPr lang="zh-CN" altLang="en-US"/>
        </a:p>
      </dgm:t>
    </dgm:pt>
    <dgm:pt modelId="{45DCD672-E1A3-4DBD-A79A-A128DAF42097}" type="pres">
      <dgm:prSet presAssocID="{CA8460AC-C4B0-4FB1-A8BE-35CFAD78A628}" presName="textaccent1" presStyleCnt="0"/>
      <dgm:spPr/>
    </dgm:pt>
    <dgm:pt modelId="{2DC4371C-FC51-4E08-BCFE-BDD66247626A}" type="pres">
      <dgm:prSet presAssocID="{CA8460AC-C4B0-4FB1-A8BE-35CFAD78A628}" presName="accentRepeatNode" presStyleLbl="solidAlignAcc1" presStyleIdx="0" presStyleCnt="10"/>
      <dgm:spPr/>
    </dgm:pt>
    <dgm:pt modelId="{81C392EF-3543-4CCA-86C4-49237410F42D}" type="pres">
      <dgm:prSet presAssocID="{A90C5D88-E687-4522-AD2A-FAA5E385E985}" presName="image1" presStyleCnt="0"/>
      <dgm:spPr/>
    </dgm:pt>
    <dgm:pt modelId="{DAF96E8E-950F-404A-A494-B8A13C69AAD6}" type="pres">
      <dgm:prSet presAssocID="{A90C5D88-E687-4522-AD2A-FAA5E385E985}" presName="imageRepeatNode" presStyleLbl="alignAcc1" presStyleIdx="0" presStyleCnt="5"/>
      <dgm:spPr/>
      <dgm:t>
        <a:bodyPr/>
        <a:lstStyle/>
        <a:p>
          <a:endParaRPr lang="zh-CN" altLang="en-US"/>
        </a:p>
      </dgm:t>
    </dgm:pt>
    <dgm:pt modelId="{D1D3A2FF-75C9-4D85-B05B-EFECC9C7A842}" type="pres">
      <dgm:prSet presAssocID="{A90C5D88-E687-4522-AD2A-FAA5E385E985}" presName="imageaccent1" presStyleCnt="0"/>
      <dgm:spPr/>
    </dgm:pt>
    <dgm:pt modelId="{FA4808BF-78E9-4571-9D44-B3DBC8EEFCCB}" type="pres">
      <dgm:prSet presAssocID="{A90C5D88-E687-4522-AD2A-FAA5E385E985}" presName="accentRepeatNode" presStyleLbl="solidAlignAcc1" presStyleIdx="1" presStyleCnt="10"/>
      <dgm:spPr/>
    </dgm:pt>
    <dgm:pt modelId="{8CDD0050-17FE-464D-99E5-5580E15E9F17}" type="pres">
      <dgm:prSet presAssocID="{DB2888F1-4626-4AF4-8C91-68E8137730BA}" presName="text2" presStyleCnt="0"/>
      <dgm:spPr/>
    </dgm:pt>
    <dgm:pt modelId="{2D2858E1-89DA-4A14-9EBD-230791C45EAD}" type="pres">
      <dgm:prSet presAssocID="{DB2888F1-4626-4AF4-8C91-68E8137730BA}" presName="textRepeatNode" presStyleLbl="alignNode1" presStyleIdx="1" presStyleCnt="5">
        <dgm:presLayoutVars>
          <dgm:chMax val="0"/>
          <dgm:chPref val="0"/>
          <dgm:bulletEnabled val="1"/>
        </dgm:presLayoutVars>
      </dgm:prSet>
      <dgm:spPr/>
      <dgm:t>
        <a:bodyPr/>
        <a:lstStyle/>
        <a:p>
          <a:endParaRPr lang="zh-CN" altLang="en-US"/>
        </a:p>
      </dgm:t>
    </dgm:pt>
    <dgm:pt modelId="{CF3F2BE6-8C26-4CA6-944E-8E22670A53D4}" type="pres">
      <dgm:prSet presAssocID="{DB2888F1-4626-4AF4-8C91-68E8137730BA}" presName="textaccent2" presStyleCnt="0"/>
      <dgm:spPr/>
    </dgm:pt>
    <dgm:pt modelId="{4AF333DD-44EF-4EEB-B39D-33EF27E79CE2}" type="pres">
      <dgm:prSet presAssocID="{DB2888F1-4626-4AF4-8C91-68E8137730BA}" presName="accentRepeatNode" presStyleLbl="solidAlignAcc1" presStyleIdx="2" presStyleCnt="10"/>
      <dgm:spPr/>
    </dgm:pt>
    <dgm:pt modelId="{B54D9215-47EC-4530-A3A9-1826F3C3B166}" type="pres">
      <dgm:prSet presAssocID="{C89C5A5B-DB51-4D18-83D6-5D3B8F9FAB41}" presName="image2" presStyleCnt="0"/>
      <dgm:spPr/>
    </dgm:pt>
    <dgm:pt modelId="{D53F2437-AD10-4EC9-82B2-69ABA58361E1}" type="pres">
      <dgm:prSet presAssocID="{C89C5A5B-DB51-4D18-83D6-5D3B8F9FAB41}" presName="imageRepeatNode" presStyleLbl="alignAcc1" presStyleIdx="1" presStyleCnt="5"/>
      <dgm:spPr/>
      <dgm:t>
        <a:bodyPr/>
        <a:lstStyle/>
        <a:p>
          <a:endParaRPr lang="zh-CN" altLang="en-US"/>
        </a:p>
      </dgm:t>
    </dgm:pt>
    <dgm:pt modelId="{86FA0627-9680-4CE9-914E-F044B3B34C38}" type="pres">
      <dgm:prSet presAssocID="{C89C5A5B-DB51-4D18-83D6-5D3B8F9FAB41}" presName="imageaccent2" presStyleCnt="0"/>
      <dgm:spPr/>
    </dgm:pt>
    <dgm:pt modelId="{079582F7-14E5-4D7F-88D0-42137CEAA85E}" type="pres">
      <dgm:prSet presAssocID="{C89C5A5B-DB51-4D18-83D6-5D3B8F9FAB41}" presName="accentRepeatNode" presStyleLbl="solidAlignAcc1" presStyleIdx="3" presStyleCnt="10"/>
      <dgm:spPr/>
    </dgm:pt>
    <dgm:pt modelId="{30280018-E836-41C9-8B79-DB18927CE13F}" type="pres">
      <dgm:prSet presAssocID="{590386BE-CCB8-4EDB-99C7-80FA25D29A8C}" presName="text3" presStyleCnt="0"/>
      <dgm:spPr/>
    </dgm:pt>
    <dgm:pt modelId="{C271FF01-8369-4EDC-A81B-950590D35A3E}" type="pres">
      <dgm:prSet presAssocID="{590386BE-CCB8-4EDB-99C7-80FA25D29A8C}" presName="textRepeatNode" presStyleLbl="alignNode1" presStyleIdx="2" presStyleCnt="5">
        <dgm:presLayoutVars>
          <dgm:chMax val="0"/>
          <dgm:chPref val="0"/>
          <dgm:bulletEnabled val="1"/>
        </dgm:presLayoutVars>
      </dgm:prSet>
      <dgm:spPr/>
      <dgm:t>
        <a:bodyPr/>
        <a:lstStyle/>
        <a:p>
          <a:endParaRPr lang="zh-CN" altLang="en-US"/>
        </a:p>
      </dgm:t>
    </dgm:pt>
    <dgm:pt modelId="{D660D1A6-9270-4D3A-A79C-B9C18B6E54AD}" type="pres">
      <dgm:prSet presAssocID="{590386BE-CCB8-4EDB-99C7-80FA25D29A8C}" presName="textaccent3" presStyleCnt="0"/>
      <dgm:spPr/>
    </dgm:pt>
    <dgm:pt modelId="{7842FAA8-DD1D-47A2-BDA4-CE6B07B9A0EF}" type="pres">
      <dgm:prSet presAssocID="{590386BE-CCB8-4EDB-99C7-80FA25D29A8C}" presName="accentRepeatNode" presStyleLbl="solidAlignAcc1" presStyleIdx="4" presStyleCnt="10"/>
      <dgm:spPr/>
    </dgm:pt>
    <dgm:pt modelId="{40C65CEE-1F68-47F0-8A0F-E40C151EB0E7}" type="pres">
      <dgm:prSet presAssocID="{37BBB6EC-EA1C-4370-AB8F-A856F4FE0741}" presName="image3" presStyleCnt="0"/>
      <dgm:spPr/>
    </dgm:pt>
    <dgm:pt modelId="{5B62CC74-A4B2-4858-AA82-CCD4A6310421}" type="pres">
      <dgm:prSet presAssocID="{37BBB6EC-EA1C-4370-AB8F-A856F4FE0741}" presName="imageRepeatNode" presStyleLbl="alignAcc1" presStyleIdx="2" presStyleCnt="5"/>
      <dgm:spPr/>
      <dgm:t>
        <a:bodyPr/>
        <a:lstStyle/>
        <a:p>
          <a:endParaRPr lang="zh-CN" altLang="en-US"/>
        </a:p>
      </dgm:t>
    </dgm:pt>
    <dgm:pt modelId="{DB43DB32-FBAA-4CB4-A273-7E3A85F95879}" type="pres">
      <dgm:prSet presAssocID="{37BBB6EC-EA1C-4370-AB8F-A856F4FE0741}" presName="imageaccent3" presStyleCnt="0"/>
      <dgm:spPr/>
    </dgm:pt>
    <dgm:pt modelId="{6C19FFD4-3158-421E-AF9B-270D3BA4BB30}" type="pres">
      <dgm:prSet presAssocID="{37BBB6EC-EA1C-4370-AB8F-A856F4FE0741}" presName="accentRepeatNode" presStyleLbl="solidAlignAcc1" presStyleIdx="5" presStyleCnt="10"/>
      <dgm:spPr/>
    </dgm:pt>
    <dgm:pt modelId="{B47E3614-A988-455B-B58B-0DDE7663763F}" type="pres">
      <dgm:prSet presAssocID="{64843A69-F8B5-4157-9DB5-6A84AAD7036B}" presName="text4" presStyleCnt="0"/>
      <dgm:spPr/>
    </dgm:pt>
    <dgm:pt modelId="{B21C3348-E6D2-43FA-B5B9-0B7BB1C78BF8}" type="pres">
      <dgm:prSet presAssocID="{64843A69-F8B5-4157-9DB5-6A84AAD7036B}" presName="textRepeatNode" presStyleLbl="alignNode1" presStyleIdx="3" presStyleCnt="5">
        <dgm:presLayoutVars>
          <dgm:chMax val="0"/>
          <dgm:chPref val="0"/>
          <dgm:bulletEnabled val="1"/>
        </dgm:presLayoutVars>
      </dgm:prSet>
      <dgm:spPr/>
      <dgm:t>
        <a:bodyPr/>
        <a:lstStyle/>
        <a:p>
          <a:endParaRPr lang="zh-CN" altLang="en-US"/>
        </a:p>
      </dgm:t>
    </dgm:pt>
    <dgm:pt modelId="{38FBEDD9-A0D9-4E99-80EB-7257B31C757B}" type="pres">
      <dgm:prSet presAssocID="{64843A69-F8B5-4157-9DB5-6A84AAD7036B}" presName="textaccent4" presStyleCnt="0"/>
      <dgm:spPr/>
    </dgm:pt>
    <dgm:pt modelId="{BB6F543D-6929-4EB4-A214-BE75C3756192}" type="pres">
      <dgm:prSet presAssocID="{64843A69-F8B5-4157-9DB5-6A84AAD7036B}" presName="accentRepeatNode" presStyleLbl="solidAlignAcc1" presStyleIdx="6" presStyleCnt="10"/>
      <dgm:spPr/>
    </dgm:pt>
    <dgm:pt modelId="{1B8D15B8-5549-4719-9E37-8B9ED1614F8C}" type="pres">
      <dgm:prSet presAssocID="{C22321A4-16FD-4DD8-AD1D-E0B5B5F0099D}" presName="image4" presStyleCnt="0"/>
      <dgm:spPr/>
    </dgm:pt>
    <dgm:pt modelId="{C7AEEC38-5FB1-4F3C-809A-B40D2751AC70}" type="pres">
      <dgm:prSet presAssocID="{C22321A4-16FD-4DD8-AD1D-E0B5B5F0099D}" presName="imageRepeatNode" presStyleLbl="alignAcc1" presStyleIdx="3" presStyleCnt="5"/>
      <dgm:spPr/>
      <dgm:t>
        <a:bodyPr/>
        <a:lstStyle/>
        <a:p>
          <a:endParaRPr lang="zh-CN" altLang="en-US"/>
        </a:p>
      </dgm:t>
    </dgm:pt>
    <dgm:pt modelId="{A8E1ACA5-9A2D-4251-B7CD-71B21678733E}" type="pres">
      <dgm:prSet presAssocID="{C22321A4-16FD-4DD8-AD1D-E0B5B5F0099D}" presName="imageaccent4" presStyleCnt="0"/>
      <dgm:spPr/>
    </dgm:pt>
    <dgm:pt modelId="{CDD349A3-6FBD-43B4-8C48-6D40D5BE564A}" type="pres">
      <dgm:prSet presAssocID="{C22321A4-16FD-4DD8-AD1D-E0B5B5F0099D}" presName="accentRepeatNode" presStyleLbl="solidAlignAcc1" presStyleIdx="7" presStyleCnt="10"/>
      <dgm:spPr/>
    </dgm:pt>
    <dgm:pt modelId="{A0FE3D44-B668-4EEC-9E49-4A7789789C8D}" type="pres">
      <dgm:prSet presAssocID="{24FAA49C-8A85-4F78-A37C-3441E71EBC1A}" presName="text5" presStyleCnt="0"/>
      <dgm:spPr/>
    </dgm:pt>
    <dgm:pt modelId="{5A9728EF-977C-483C-8766-C751F57C9AB0}" type="pres">
      <dgm:prSet presAssocID="{24FAA49C-8A85-4F78-A37C-3441E71EBC1A}" presName="textRepeatNode" presStyleLbl="alignNode1" presStyleIdx="4" presStyleCnt="5">
        <dgm:presLayoutVars>
          <dgm:chMax val="0"/>
          <dgm:chPref val="0"/>
          <dgm:bulletEnabled val="1"/>
        </dgm:presLayoutVars>
      </dgm:prSet>
      <dgm:spPr/>
      <dgm:t>
        <a:bodyPr/>
        <a:lstStyle/>
        <a:p>
          <a:endParaRPr lang="zh-CN" altLang="en-US"/>
        </a:p>
      </dgm:t>
    </dgm:pt>
    <dgm:pt modelId="{9F40513C-DC45-4A7B-BAAF-2C8F88F179CE}" type="pres">
      <dgm:prSet presAssocID="{24FAA49C-8A85-4F78-A37C-3441E71EBC1A}" presName="textaccent5" presStyleCnt="0"/>
      <dgm:spPr/>
    </dgm:pt>
    <dgm:pt modelId="{96737291-81E0-4963-8E7B-0978638CFAF6}" type="pres">
      <dgm:prSet presAssocID="{24FAA49C-8A85-4F78-A37C-3441E71EBC1A}" presName="accentRepeatNode" presStyleLbl="solidAlignAcc1" presStyleIdx="8" presStyleCnt="10"/>
      <dgm:spPr/>
    </dgm:pt>
    <dgm:pt modelId="{71CF2F50-6663-4881-B225-F235AE3AB1A8}" type="pres">
      <dgm:prSet presAssocID="{C93BABFC-BCCC-4BF9-ADD6-315C10900515}" presName="image5" presStyleCnt="0"/>
      <dgm:spPr/>
    </dgm:pt>
    <dgm:pt modelId="{626424D9-4449-4778-B63D-8952810137F2}" type="pres">
      <dgm:prSet presAssocID="{C93BABFC-BCCC-4BF9-ADD6-315C10900515}" presName="imageRepeatNode" presStyleLbl="alignAcc1" presStyleIdx="4" presStyleCnt="5"/>
      <dgm:spPr/>
      <dgm:t>
        <a:bodyPr/>
        <a:lstStyle/>
        <a:p>
          <a:endParaRPr lang="zh-CN" altLang="en-US"/>
        </a:p>
      </dgm:t>
    </dgm:pt>
    <dgm:pt modelId="{F1730B69-DA6F-4C57-A329-BE86F2C316CD}" type="pres">
      <dgm:prSet presAssocID="{C93BABFC-BCCC-4BF9-ADD6-315C10900515}" presName="imageaccent5" presStyleCnt="0"/>
      <dgm:spPr/>
    </dgm:pt>
    <dgm:pt modelId="{36D5DF64-AE51-4963-8F65-8291B40A28B7}" type="pres">
      <dgm:prSet presAssocID="{C93BABFC-BCCC-4BF9-ADD6-315C10900515}" presName="accentRepeatNode" presStyleLbl="solidAlignAcc1" presStyleIdx="9" presStyleCnt="10"/>
      <dgm:spPr/>
    </dgm:pt>
  </dgm:ptLst>
  <dgm:cxnLst>
    <dgm:cxn modelId="{8EBFF52F-1717-48CA-84D5-7EF573581593}" type="presOf" srcId="{590386BE-CCB8-4EDB-99C7-80FA25D29A8C}" destId="{C271FF01-8369-4EDC-A81B-950590D35A3E}" srcOrd="0" destOrd="0" presId="urn:microsoft.com/office/officeart/2008/layout/HexagonCluster"/>
    <dgm:cxn modelId="{1447ADBB-1DA3-4531-8CB4-23DEA1363ED3}" type="presOf" srcId="{37BBB6EC-EA1C-4370-AB8F-A856F4FE0741}" destId="{5B62CC74-A4B2-4858-AA82-CCD4A6310421}" srcOrd="0" destOrd="0" presId="urn:microsoft.com/office/officeart/2008/layout/HexagonCluster"/>
    <dgm:cxn modelId="{5FC6A430-2708-49A0-94B4-C1800F665533}" type="presOf" srcId="{C93BABFC-BCCC-4BF9-ADD6-315C10900515}" destId="{626424D9-4449-4778-B63D-8952810137F2}" srcOrd="0" destOrd="0" presId="urn:microsoft.com/office/officeart/2008/layout/HexagonCluster"/>
    <dgm:cxn modelId="{93B48311-D7D4-45D1-B818-42744418E887}" type="presOf" srcId="{A90C5D88-E687-4522-AD2A-FAA5E385E985}" destId="{DAF96E8E-950F-404A-A494-B8A13C69AAD6}" srcOrd="0" destOrd="0" presId="urn:microsoft.com/office/officeart/2008/layout/HexagonCluster"/>
    <dgm:cxn modelId="{5FFA1A85-50BA-46D3-BB80-F1C4A5826CAD}" type="presOf" srcId="{C89C5A5B-DB51-4D18-83D6-5D3B8F9FAB41}" destId="{D53F2437-AD10-4EC9-82B2-69ABA58361E1}" srcOrd="0" destOrd="0" presId="urn:microsoft.com/office/officeart/2008/layout/HexagonCluster"/>
    <dgm:cxn modelId="{C4D074D4-AA72-4377-9BCC-43E7A96FD010}" type="presOf" srcId="{CA8460AC-C4B0-4FB1-A8BE-35CFAD78A628}" destId="{05336E62-9C41-427A-AF13-05226D76C6AA}" srcOrd="0" destOrd="0" presId="urn:microsoft.com/office/officeart/2008/layout/HexagonCluster"/>
    <dgm:cxn modelId="{89FCC8E4-E547-4CF5-AA8A-24559F629458}" srcId="{73A86491-2605-43AF-9758-5A14A4E25771}" destId="{24FAA49C-8A85-4F78-A37C-3441E71EBC1A}" srcOrd="4" destOrd="0" parTransId="{980B8BD7-0BFD-4BF6-973A-55452725C4ED}" sibTransId="{C93BABFC-BCCC-4BF9-ADD6-315C10900515}"/>
    <dgm:cxn modelId="{C3765997-9CC6-4704-89FD-04065A3417E6}" type="presOf" srcId="{C22321A4-16FD-4DD8-AD1D-E0B5B5F0099D}" destId="{C7AEEC38-5FB1-4F3C-809A-B40D2751AC70}" srcOrd="0" destOrd="0" presId="urn:microsoft.com/office/officeart/2008/layout/HexagonCluster"/>
    <dgm:cxn modelId="{751238ED-7A7A-4B6B-AA92-4F9E0FADCD9B}" srcId="{73A86491-2605-43AF-9758-5A14A4E25771}" destId="{590386BE-CCB8-4EDB-99C7-80FA25D29A8C}" srcOrd="2" destOrd="0" parTransId="{9F87B56C-3796-4069-8107-1A8F8A964D5B}" sibTransId="{37BBB6EC-EA1C-4370-AB8F-A856F4FE0741}"/>
    <dgm:cxn modelId="{A84366B2-D13E-49BE-9332-A062FECCE3D5}" type="presOf" srcId="{DB2888F1-4626-4AF4-8C91-68E8137730BA}" destId="{2D2858E1-89DA-4A14-9EBD-230791C45EAD}" srcOrd="0" destOrd="0" presId="urn:microsoft.com/office/officeart/2008/layout/HexagonCluster"/>
    <dgm:cxn modelId="{F5429FAA-9A55-4249-A4B9-3637F7C8DB29}" type="presOf" srcId="{64843A69-F8B5-4157-9DB5-6A84AAD7036B}" destId="{B21C3348-E6D2-43FA-B5B9-0B7BB1C78BF8}" srcOrd="0" destOrd="0" presId="urn:microsoft.com/office/officeart/2008/layout/HexagonCluster"/>
    <dgm:cxn modelId="{BACEB79A-EC61-4FFB-B333-B204551362F9}" type="presOf" srcId="{73A86491-2605-43AF-9758-5A14A4E25771}" destId="{A36F5786-9D10-4CD5-913C-25AD8CC15092}" srcOrd="0" destOrd="0" presId="urn:microsoft.com/office/officeart/2008/layout/HexagonCluster"/>
    <dgm:cxn modelId="{D4D5EA57-D617-4ABD-A7CD-FDA6AA8CA0CE}" srcId="{73A86491-2605-43AF-9758-5A14A4E25771}" destId="{64843A69-F8B5-4157-9DB5-6A84AAD7036B}" srcOrd="3" destOrd="0" parTransId="{251B1089-F72D-485D-9EF7-C3A0B7984308}" sibTransId="{C22321A4-16FD-4DD8-AD1D-E0B5B5F0099D}"/>
    <dgm:cxn modelId="{C00CE7B6-E181-4D82-B940-D7B175149CDF}" srcId="{73A86491-2605-43AF-9758-5A14A4E25771}" destId="{DB2888F1-4626-4AF4-8C91-68E8137730BA}" srcOrd="1" destOrd="0" parTransId="{B841EEED-BCF1-41C6-A820-21EE22DE28D3}" sibTransId="{C89C5A5B-DB51-4D18-83D6-5D3B8F9FAB41}"/>
    <dgm:cxn modelId="{DC12F41B-7E95-442D-B9A6-7F8E5A9B22C9}" srcId="{73A86491-2605-43AF-9758-5A14A4E25771}" destId="{CA8460AC-C4B0-4FB1-A8BE-35CFAD78A628}" srcOrd="0" destOrd="0" parTransId="{40E93F37-3A7A-4BC1-A10D-1AE789E319D5}" sibTransId="{A90C5D88-E687-4522-AD2A-FAA5E385E985}"/>
    <dgm:cxn modelId="{A547E486-EF5C-4191-B2A4-713D9F69B2FE}" type="presOf" srcId="{24FAA49C-8A85-4F78-A37C-3441E71EBC1A}" destId="{5A9728EF-977C-483C-8766-C751F57C9AB0}" srcOrd="0" destOrd="0" presId="urn:microsoft.com/office/officeart/2008/layout/HexagonCluster"/>
    <dgm:cxn modelId="{71BC5249-69DA-4A44-92A9-1ABA145BBEA6}" type="presParOf" srcId="{A36F5786-9D10-4CD5-913C-25AD8CC15092}" destId="{26FC07C6-85C8-4AA0-BACB-98B426E532E0}" srcOrd="0" destOrd="0" presId="urn:microsoft.com/office/officeart/2008/layout/HexagonCluster"/>
    <dgm:cxn modelId="{F5B40DC3-9AC8-4715-8718-8C81CBC4F9FD}" type="presParOf" srcId="{26FC07C6-85C8-4AA0-BACB-98B426E532E0}" destId="{05336E62-9C41-427A-AF13-05226D76C6AA}" srcOrd="0" destOrd="0" presId="urn:microsoft.com/office/officeart/2008/layout/HexagonCluster"/>
    <dgm:cxn modelId="{E9AC53A2-808F-4774-8CF8-B30CB5A205C9}" type="presParOf" srcId="{A36F5786-9D10-4CD5-913C-25AD8CC15092}" destId="{45DCD672-E1A3-4DBD-A79A-A128DAF42097}" srcOrd="1" destOrd="0" presId="urn:microsoft.com/office/officeart/2008/layout/HexagonCluster"/>
    <dgm:cxn modelId="{E31BE9B6-CA82-4B60-8CCD-3D07577A8170}" type="presParOf" srcId="{45DCD672-E1A3-4DBD-A79A-A128DAF42097}" destId="{2DC4371C-FC51-4E08-BCFE-BDD66247626A}" srcOrd="0" destOrd="0" presId="urn:microsoft.com/office/officeart/2008/layout/HexagonCluster"/>
    <dgm:cxn modelId="{CD9D1179-A712-413F-ACDF-859E8973FD4E}" type="presParOf" srcId="{A36F5786-9D10-4CD5-913C-25AD8CC15092}" destId="{81C392EF-3543-4CCA-86C4-49237410F42D}" srcOrd="2" destOrd="0" presId="urn:microsoft.com/office/officeart/2008/layout/HexagonCluster"/>
    <dgm:cxn modelId="{E3F6272B-9D73-46F5-8C8E-89BEF0C83F3A}" type="presParOf" srcId="{81C392EF-3543-4CCA-86C4-49237410F42D}" destId="{DAF96E8E-950F-404A-A494-B8A13C69AAD6}" srcOrd="0" destOrd="0" presId="urn:microsoft.com/office/officeart/2008/layout/HexagonCluster"/>
    <dgm:cxn modelId="{48C50C2B-6C27-41DA-8057-C15E4978BB93}" type="presParOf" srcId="{A36F5786-9D10-4CD5-913C-25AD8CC15092}" destId="{D1D3A2FF-75C9-4D85-B05B-EFECC9C7A842}" srcOrd="3" destOrd="0" presId="urn:microsoft.com/office/officeart/2008/layout/HexagonCluster"/>
    <dgm:cxn modelId="{DCF05BDB-916F-48D9-9EF5-B1386047A89C}" type="presParOf" srcId="{D1D3A2FF-75C9-4D85-B05B-EFECC9C7A842}" destId="{FA4808BF-78E9-4571-9D44-B3DBC8EEFCCB}" srcOrd="0" destOrd="0" presId="urn:microsoft.com/office/officeart/2008/layout/HexagonCluster"/>
    <dgm:cxn modelId="{63E09935-570A-4072-908A-7D8F322C77C7}" type="presParOf" srcId="{A36F5786-9D10-4CD5-913C-25AD8CC15092}" destId="{8CDD0050-17FE-464D-99E5-5580E15E9F17}" srcOrd="4" destOrd="0" presId="urn:microsoft.com/office/officeart/2008/layout/HexagonCluster"/>
    <dgm:cxn modelId="{C29631BE-071C-4EEC-9A05-AA988C82965C}" type="presParOf" srcId="{8CDD0050-17FE-464D-99E5-5580E15E9F17}" destId="{2D2858E1-89DA-4A14-9EBD-230791C45EAD}" srcOrd="0" destOrd="0" presId="urn:microsoft.com/office/officeart/2008/layout/HexagonCluster"/>
    <dgm:cxn modelId="{FB3FBEAC-976D-42C4-AB6D-C8FCD618FB29}" type="presParOf" srcId="{A36F5786-9D10-4CD5-913C-25AD8CC15092}" destId="{CF3F2BE6-8C26-4CA6-944E-8E22670A53D4}" srcOrd="5" destOrd="0" presId="urn:microsoft.com/office/officeart/2008/layout/HexagonCluster"/>
    <dgm:cxn modelId="{07CCA302-7948-4D74-94A2-4356D7E6FF9E}" type="presParOf" srcId="{CF3F2BE6-8C26-4CA6-944E-8E22670A53D4}" destId="{4AF333DD-44EF-4EEB-B39D-33EF27E79CE2}" srcOrd="0" destOrd="0" presId="urn:microsoft.com/office/officeart/2008/layout/HexagonCluster"/>
    <dgm:cxn modelId="{AB39EC95-0805-4A87-B176-078B6169D5A2}" type="presParOf" srcId="{A36F5786-9D10-4CD5-913C-25AD8CC15092}" destId="{B54D9215-47EC-4530-A3A9-1826F3C3B166}" srcOrd="6" destOrd="0" presId="urn:microsoft.com/office/officeart/2008/layout/HexagonCluster"/>
    <dgm:cxn modelId="{84247292-8E9E-48A5-8635-7D67771510E8}" type="presParOf" srcId="{B54D9215-47EC-4530-A3A9-1826F3C3B166}" destId="{D53F2437-AD10-4EC9-82B2-69ABA58361E1}" srcOrd="0" destOrd="0" presId="urn:microsoft.com/office/officeart/2008/layout/HexagonCluster"/>
    <dgm:cxn modelId="{93289051-0A11-47DC-AD3A-FAE181924D82}" type="presParOf" srcId="{A36F5786-9D10-4CD5-913C-25AD8CC15092}" destId="{86FA0627-9680-4CE9-914E-F044B3B34C38}" srcOrd="7" destOrd="0" presId="urn:microsoft.com/office/officeart/2008/layout/HexagonCluster"/>
    <dgm:cxn modelId="{70FEB27C-8E1C-4F19-B794-B3AF1F35927B}" type="presParOf" srcId="{86FA0627-9680-4CE9-914E-F044B3B34C38}" destId="{079582F7-14E5-4D7F-88D0-42137CEAA85E}" srcOrd="0" destOrd="0" presId="urn:microsoft.com/office/officeart/2008/layout/HexagonCluster"/>
    <dgm:cxn modelId="{AAE75ABC-A13C-4F43-8C62-FA9D50F5EC2C}" type="presParOf" srcId="{A36F5786-9D10-4CD5-913C-25AD8CC15092}" destId="{30280018-E836-41C9-8B79-DB18927CE13F}" srcOrd="8" destOrd="0" presId="urn:microsoft.com/office/officeart/2008/layout/HexagonCluster"/>
    <dgm:cxn modelId="{D7342938-4DF5-4E80-85B2-5BBCE3F2A588}" type="presParOf" srcId="{30280018-E836-41C9-8B79-DB18927CE13F}" destId="{C271FF01-8369-4EDC-A81B-950590D35A3E}" srcOrd="0" destOrd="0" presId="urn:microsoft.com/office/officeart/2008/layout/HexagonCluster"/>
    <dgm:cxn modelId="{0413F55A-DC8C-47F4-8AD7-FDD408C558A0}" type="presParOf" srcId="{A36F5786-9D10-4CD5-913C-25AD8CC15092}" destId="{D660D1A6-9270-4D3A-A79C-B9C18B6E54AD}" srcOrd="9" destOrd="0" presId="urn:microsoft.com/office/officeart/2008/layout/HexagonCluster"/>
    <dgm:cxn modelId="{221762CB-9DCB-4947-80EF-CEB3DCF5E149}" type="presParOf" srcId="{D660D1A6-9270-4D3A-A79C-B9C18B6E54AD}" destId="{7842FAA8-DD1D-47A2-BDA4-CE6B07B9A0EF}" srcOrd="0" destOrd="0" presId="urn:microsoft.com/office/officeart/2008/layout/HexagonCluster"/>
    <dgm:cxn modelId="{A89A4651-3D0A-471A-8307-6AE70B92ABC1}" type="presParOf" srcId="{A36F5786-9D10-4CD5-913C-25AD8CC15092}" destId="{40C65CEE-1F68-47F0-8A0F-E40C151EB0E7}" srcOrd="10" destOrd="0" presId="urn:microsoft.com/office/officeart/2008/layout/HexagonCluster"/>
    <dgm:cxn modelId="{9B6BBE50-3486-4DFD-A788-88A5B57B6FA5}" type="presParOf" srcId="{40C65CEE-1F68-47F0-8A0F-E40C151EB0E7}" destId="{5B62CC74-A4B2-4858-AA82-CCD4A6310421}" srcOrd="0" destOrd="0" presId="urn:microsoft.com/office/officeart/2008/layout/HexagonCluster"/>
    <dgm:cxn modelId="{1203217A-2DDD-4ADF-A7AC-1957F8040D35}" type="presParOf" srcId="{A36F5786-9D10-4CD5-913C-25AD8CC15092}" destId="{DB43DB32-FBAA-4CB4-A273-7E3A85F95879}" srcOrd="11" destOrd="0" presId="urn:microsoft.com/office/officeart/2008/layout/HexagonCluster"/>
    <dgm:cxn modelId="{1EC9C32F-9442-4CA9-88C9-EC4C2FE44DCD}" type="presParOf" srcId="{DB43DB32-FBAA-4CB4-A273-7E3A85F95879}" destId="{6C19FFD4-3158-421E-AF9B-270D3BA4BB30}" srcOrd="0" destOrd="0" presId="urn:microsoft.com/office/officeart/2008/layout/HexagonCluster"/>
    <dgm:cxn modelId="{C48F09F1-81BB-4950-B19E-CB70B4AB47CA}" type="presParOf" srcId="{A36F5786-9D10-4CD5-913C-25AD8CC15092}" destId="{B47E3614-A988-455B-B58B-0DDE7663763F}" srcOrd="12" destOrd="0" presId="urn:microsoft.com/office/officeart/2008/layout/HexagonCluster"/>
    <dgm:cxn modelId="{D3692096-1121-46E8-BAA9-266A5AA1B538}" type="presParOf" srcId="{B47E3614-A988-455B-B58B-0DDE7663763F}" destId="{B21C3348-E6D2-43FA-B5B9-0B7BB1C78BF8}" srcOrd="0" destOrd="0" presId="urn:microsoft.com/office/officeart/2008/layout/HexagonCluster"/>
    <dgm:cxn modelId="{9536C447-867E-4742-8EC3-41ADE621D0CA}" type="presParOf" srcId="{A36F5786-9D10-4CD5-913C-25AD8CC15092}" destId="{38FBEDD9-A0D9-4E99-80EB-7257B31C757B}" srcOrd="13" destOrd="0" presId="urn:microsoft.com/office/officeart/2008/layout/HexagonCluster"/>
    <dgm:cxn modelId="{C2CC11D0-8C22-4DFC-BE7F-EE4DAD03B118}" type="presParOf" srcId="{38FBEDD9-A0D9-4E99-80EB-7257B31C757B}" destId="{BB6F543D-6929-4EB4-A214-BE75C3756192}" srcOrd="0" destOrd="0" presId="urn:microsoft.com/office/officeart/2008/layout/HexagonCluster"/>
    <dgm:cxn modelId="{DA1B47E6-FCAD-4908-AD86-CFDBA959BD70}" type="presParOf" srcId="{A36F5786-9D10-4CD5-913C-25AD8CC15092}" destId="{1B8D15B8-5549-4719-9E37-8B9ED1614F8C}" srcOrd="14" destOrd="0" presId="urn:microsoft.com/office/officeart/2008/layout/HexagonCluster"/>
    <dgm:cxn modelId="{6B540B9F-3DBF-41C1-A399-18AA27AD5268}" type="presParOf" srcId="{1B8D15B8-5549-4719-9E37-8B9ED1614F8C}" destId="{C7AEEC38-5FB1-4F3C-809A-B40D2751AC70}" srcOrd="0" destOrd="0" presId="urn:microsoft.com/office/officeart/2008/layout/HexagonCluster"/>
    <dgm:cxn modelId="{EDA31F36-C7AE-4C0C-B261-BE180DADFFE7}" type="presParOf" srcId="{A36F5786-9D10-4CD5-913C-25AD8CC15092}" destId="{A8E1ACA5-9A2D-4251-B7CD-71B21678733E}" srcOrd="15" destOrd="0" presId="urn:microsoft.com/office/officeart/2008/layout/HexagonCluster"/>
    <dgm:cxn modelId="{2E9B342E-EE12-4498-A4D9-EED83890DB56}" type="presParOf" srcId="{A8E1ACA5-9A2D-4251-B7CD-71B21678733E}" destId="{CDD349A3-6FBD-43B4-8C48-6D40D5BE564A}" srcOrd="0" destOrd="0" presId="urn:microsoft.com/office/officeart/2008/layout/HexagonCluster"/>
    <dgm:cxn modelId="{C427B40F-9AF6-44AB-B1E0-FDF949077337}" type="presParOf" srcId="{A36F5786-9D10-4CD5-913C-25AD8CC15092}" destId="{A0FE3D44-B668-4EEC-9E49-4A7789789C8D}" srcOrd="16" destOrd="0" presId="urn:microsoft.com/office/officeart/2008/layout/HexagonCluster"/>
    <dgm:cxn modelId="{52C4BAF8-67A7-4523-83B8-AEBE843CF14A}" type="presParOf" srcId="{A0FE3D44-B668-4EEC-9E49-4A7789789C8D}" destId="{5A9728EF-977C-483C-8766-C751F57C9AB0}" srcOrd="0" destOrd="0" presId="urn:microsoft.com/office/officeart/2008/layout/HexagonCluster"/>
    <dgm:cxn modelId="{E18CDEC9-2DAF-4255-BA6B-51370A866211}" type="presParOf" srcId="{A36F5786-9D10-4CD5-913C-25AD8CC15092}" destId="{9F40513C-DC45-4A7B-BAAF-2C8F88F179CE}" srcOrd="17" destOrd="0" presId="urn:microsoft.com/office/officeart/2008/layout/HexagonCluster"/>
    <dgm:cxn modelId="{91D7C874-5DBE-4208-AB8D-BE3B53DA79DE}" type="presParOf" srcId="{9F40513C-DC45-4A7B-BAAF-2C8F88F179CE}" destId="{96737291-81E0-4963-8E7B-0978638CFAF6}" srcOrd="0" destOrd="0" presId="urn:microsoft.com/office/officeart/2008/layout/HexagonCluster"/>
    <dgm:cxn modelId="{23DC4914-235B-4210-84E3-388189868F70}" type="presParOf" srcId="{A36F5786-9D10-4CD5-913C-25AD8CC15092}" destId="{71CF2F50-6663-4881-B225-F235AE3AB1A8}" srcOrd="18" destOrd="0" presId="urn:microsoft.com/office/officeart/2008/layout/HexagonCluster"/>
    <dgm:cxn modelId="{3643A958-91F9-4FC0-AAAD-EFF9963568DC}" type="presParOf" srcId="{71CF2F50-6663-4881-B225-F235AE3AB1A8}" destId="{626424D9-4449-4778-B63D-8952810137F2}" srcOrd="0" destOrd="0" presId="urn:microsoft.com/office/officeart/2008/layout/HexagonCluster"/>
    <dgm:cxn modelId="{78BBDE23-EEF4-43D3-9E85-E4E143D2722B}" type="presParOf" srcId="{A36F5786-9D10-4CD5-913C-25AD8CC15092}" destId="{F1730B69-DA6F-4C57-A329-BE86F2C316CD}" srcOrd="19" destOrd="0" presId="urn:microsoft.com/office/officeart/2008/layout/HexagonCluster"/>
    <dgm:cxn modelId="{A4D735A7-5745-4923-824A-587B637724D0}" type="presParOf" srcId="{F1730B69-DA6F-4C57-A329-BE86F2C316CD}" destId="{36D5DF64-AE51-4963-8F65-8291B40A28B7}" srcOrd="0" destOrd="0" presId="urn:microsoft.com/office/officeart/2008/layout/HexagonCluster"/>
  </dgm:cxnLst>
  <dgm:bg/>
  <dgm:whole>
    <a:ln>
      <a:solidFill>
        <a:schemeClr val="bg1"/>
      </a:solidFill>
    </a:ln>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3598057-F809-459B-80C3-35EEBEA5F5C3}" type="doc">
      <dgm:prSet loTypeId="urn:microsoft.com/office/officeart/2005/8/layout/matrix3" loCatId="matrix" qsTypeId="urn:microsoft.com/office/officeart/2005/8/quickstyle/3d4" qsCatId="3D" csTypeId="urn:microsoft.com/office/officeart/2005/8/colors/accent2_3" csCatId="accent2" phldr="1"/>
      <dgm:spPr/>
      <dgm:t>
        <a:bodyPr/>
        <a:lstStyle/>
        <a:p>
          <a:endParaRPr lang="zh-CN" altLang="en-US"/>
        </a:p>
      </dgm:t>
    </dgm:pt>
    <dgm:pt modelId="{88C8C601-4407-40F2-8554-F97272ED8463}">
      <dgm:prSet custT="1"/>
      <dgm:spPr/>
      <dgm:t>
        <a:bodyPr/>
        <a:lstStyle/>
        <a:p>
          <a:pPr rtl="0"/>
          <a:r>
            <a:rPr kumimoji="1" lang="zh-CN" altLang="en-US" sz="2400" b="0">
              <a:solidFill>
                <a:schemeClr val="tx1"/>
              </a:solidFill>
              <a:latin typeface="微软雅黑" panose="020B0503020204020204" pitchFamily="34" charset="-122"/>
              <a:ea typeface="微软雅黑" panose="020B0503020204020204" pitchFamily="34" charset="-122"/>
            </a:rPr>
            <a:t>树立崇高的</a:t>
          </a:r>
          <a:endParaRPr kumimoji="1" lang="en-US" altLang="zh-CN" sz="2400" b="0">
            <a:solidFill>
              <a:schemeClr val="tx1"/>
            </a:solidFill>
            <a:latin typeface="微软雅黑" panose="020B0503020204020204" pitchFamily="34" charset="-122"/>
            <a:ea typeface="微软雅黑" panose="020B0503020204020204" pitchFamily="34" charset="-122"/>
          </a:endParaRPr>
        </a:p>
        <a:p>
          <a:pPr rtl="0"/>
          <a:r>
            <a:rPr kumimoji="1" lang="zh-CN" altLang="en-US" sz="2400" b="0">
              <a:solidFill>
                <a:schemeClr val="tx1"/>
              </a:solidFill>
              <a:latin typeface="微软雅黑" panose="020B0503020204020204" pitchFamily="34" charset="-122"/>
              <a:ea typeface="微软雅黑" panose="020B0503020204020204" pitchFamily="34" charset="-122"/>
            </a:rPr>
            <a:t>职业理想</a:t>
          </a:r>
          <a:endParaRPr lang="zh-CN" altLang="en-US" sz="2400" b="0" dirty="0">
            <a:solidFill>
              <a:schemeClr val="tx1"/>
            </a:solidFill>
            <a:latin typeface="微软雅黑" panose="020B0503020204020204" pitchFamily="34" charset="-122"/>
            <a:ea typeface="微软雅黑" panose="020B0503020204020204" pitchFamily="34" charset="-122"/>
          </a:endParaRPr>
        </a:p>
      </dgm:t>
    </dgm:pt>
    <dgm:pt modelId="{5FAECB41-0746-4590-875E-85875A99707C}" type="parTrans" cxnId="{6357D629-D314-4025-95C1-7DA422365C7B}">
      <dgm:prSet/>
      <dgm:spPr/>
      <dgm:t>
        <a:bodyPr/>
        <a:lstStyle/>
        <a:p>
          <a:endParaRPr lang="zh-CN" altLang="en-US"/>
        </a:p>
      </dgm:t>
    </dgm:pt>
    <dgm:pt modelId="{5773D633-95D4-427F-B433-E912903D67FF}" type="sibTrans" cxnId="{6357D629-D314-4025-95C1-7DA422365C7B}">
      <dgm:prSet/>
      <dgm:spPr/>
      <dgm:t>
        <a:bodyPr/>
        <a:lstStyle/>
        <a:p>
          <a:endParaRPr lang="zh-CN" altLang="en-US"/>
        </a:p>
      </dgm:t>
    </dgm:pt>
    <dgm:pt modelId="{5D5DEF53-0F20-43CD-83BB-D34033304ADE}">
      <dgm:prSet custT="1"/>
      <dgm:spPr/>
      <dgm:t>
        <a:bodyPr/>
        <a:lstStyle/>
        <a:p>
          <a:pPr rtl="0"/>
          <a:r>
            <a:rPr kumimoji="1" lang="zh-CN" sz="2400" b="0">
              <a:solidFill>
                <a:schemeClr val="tx1"/>
              </a:solidFill>
              <a:latin typeface="微软雅黑" panose="020B0503020204020204" pitchFamily="34" charset="-122"/>
              <a:ea typeface="微软雅黑" panose="020B0503020204020204" pitchFamily="34" charset="-122"/>
            </a:rPr>
            <a:t>服从社会</a:t>
          </a:r>
          <a:endParaRPr kumimoji="1" lang="en-US" altLang="zh-CN" sz="2400" b="0">
            <a:solidFill>
              <a:schemeClr val="tx1"/>
            </a:solidFill>
            <a:latin typeface="微软雅黑" panose="020B0503020204020204" pitchFamily="34" charset="-122"/>
            <a:ea typeface="微软雅黑" panose="020B0503020204020204" pitchFamily="34" charset="-122"/>
          </a:endParaRPr>
        </a:p>
        <a:p>
          <a:pPr rtl="0"/>
          <a:r>
            <a:rPr kumimoji="1" lang="zh-CN" sz="2400" b="0">
              <a:solidFill>
                <a:schemeClr val="tx1"/>
              </a:solidFill>
              <a:latin typeface="微软雅黑" panose="020B0503020204020204" pitchFamily="34" charset="-122"/>
              <a:ea typeface="微软雅黑" panose="020B0503020204020204" pitchFamily="34" charset="-122"/>
            </a:rPr>
            <a:t>发展的需要</a:t>
          </a:r>
          <a:endParaRPr kumimoji="1" lang="zh-CN" altLang="en-US" sz="2400" b="0" dirty="0">
            <a:solidFill>
              <a:schemeClr val="tx1"/>
            </a:solidFill>
            <a:latin typeface="微软雅黑" panose="020B0503020204020204" pitchFamily="34" charset="-122"/>
            <a:ea typeface="微软雅黑" panose="020B0503020204020204" pitchFamily="34" charset="-122"/>
          </a:endParaRPr>
        </a:p>
      </dgm:t>
    </dgm:pt>
    <dgm:pt modelId="{A8BD19CB-B65C-4094-BFB1-4A8B4EF9AD80}" type="parTrans" cxnId="{F22BE7DE-7EB4-418F-A293-922F916D80A8}">
      <dgm:prSet/>
      <dgm:spPr/>
      <dgm:t>
        <a:bodyPr/>
        <a:lstStyle/>
        <a:p>
          <a:endParaRPr lang="zh-CN" altLang="en-US"/>
        </a:p>
      </dgm:t>
    </dgm:pt>
    <dgm:pt modelId="{81B8C70F-C41F-47FA-AD98-FE93FC6F6AE2}" type="sibTrans" cxnId="{F22BE7DE-7EB4-418F-A293-922F916D80A8}">
      <dgm:prSet/>
      <dgm:spPr/>
      <dgm:t>
        <a:bodyPr/>
        <a:lstStyle/>
        <a:p>
          <a:endParaRPr lang="zh-CN" altLang="en-US"/>
        </a:p>
      </dgm:t>
    </dgm:pt>
    <dgm:pt modelId="{9D3A1933-0173-495F-A513-C1392EAC4D69}">
      <dgm:prSet custT="1"/>
      <dgm:spPr/>
      <dgm:t>
        <a:bodyPr/>
        <a:lstStyle/>
        <a:p>
          <a:pPr rtl="0"/>
          <a:r>
            <a:rPr kumimoji="1" lang="zh-CN" sz="2400" b="0">
              <a:solidFill>
                <a:schemeClr val="tx1"/>
              </a:solidFill>
              <a:latin typeface="微软雅黑" panose="020B0503020204020204" pitchFamily="34" charset="-122"/>
              <a:ea typeface="微软雅黑" panose="020B0503020204020204" pitchFamily="34" charset="-122"/>
            </a:rPr>
            <a:t>做好充分的</a:t>
          </a:r>
          <a:endParaRPr kumimoji="1" lang="en-US" altLang="zh-CN" sz="2400" b="0">
            <a:solidFill>
              <a:schemeClr val="tx1"/>
            </a:solidFill>
            <a:latin typeface="微软雅黑" panose="020B0503020204020204" pitchFamily="34" charset="-122"/>
            <a:ea typeface="微软雅黑" panose="020B0503020204020204" pitchFamily="34" charset="-122"/>
          </a:endParaRPr>
        </a:p>
        <a:p>
          <a:pPr rtl="0"/>
          <a:r>
            <a:rPr kumimoji="1" lang="zh-CN" sz="2400" b="0">
              <a:solidFill>
                <a:schemeClr val="tx1"/>
              </a:solidFill>
              <a:latin typeface="微软雅黑" panose="020B0503020204020204" pitchFamily="34" charset="-122"/>
              <a:ea typeface="微软雅黑" panose="020B0503020204020204" pitchFamily="34" charset="-122"/>
            </a:rPr>
            <a:t>择业准备</a:t>
          </a:r>
          <a:endParaRPr kumimoji="1" lang="zh-CN" altLang="en-US" sz="2400" b="0" dirty="0">
            <a:solidFill>
              <a:schemeClr val="tx1"/>
            </a:solidFill>
            <a:latin typeface="微软雅黑" panose="020B0503020204020204" pitchFamily="34" charset="-122"/>
            <a:ea typeface="微软雅黑" panose="020B0503020204020204" pitchFamily="34" charset="-122"/>
          </a:endParaRPr>
        </a:p>
      </dgm:t>
    </dgm:pt>
    <dgm:pt modelId="{2AE96554-54CC-428E-9749-2358D5F2B463}" type="parTrans" cxnId="{AA69B746-0DE0-44D0-9DEA-1381AFBADF94}">
      <dgm:prSet/>
      <dgm:spPr/>
      <dgm:t>
        <a:bodyPr/>
        <a:lstStyle/>
        <a:p>
          <a:endParaRPr lang="zh-CN" altLang="en-US"/>
        </a:p>
      </dgm:t>
    </dgm:pt>
    <dgm:pt modelId="{9EB9118D-64BA-4A36-B0D1-11A1F2792CB1}" type="sibTrans" cxnId="{AA69B746-0DE0-44D0-9DEA-1381AFBADF94}">
      <dgm:prSet/>
      <dgm:spPr/>
      <dgm:t>
        <a:bodyPr/>
        <a:lstStyle/>
        <a:p>
          <a:endParaRPr lang="zh-CN" altLang="en-US"/>
        </a:p>
      </dgm:t>
    </dgm:pt>
    <dgm:pt modelId="{8D458E31-65CA-497C-A0D3-BD37B6529087}">
      <dgm:prSet custT="1"/>
      <dgm:spPr/>
      <dgm:t>
        <a:bodyPr/>
        <a:lstStyle/>
        <a:p>
          <a:pPr rtl="0"/>
          <a:r>
            <a:rPr kumimoji="1" lang="zh-CN" sz="2400" b="0">
              <a:solidFill>
                <a:schemeClr val="tx1"/>
              </a:solidFill>
              <a:latin typeface="微软雅黑" panose="020B0503020204020204" pitchFamily="34" charset="-122"/>
              <a:ea typeface="微软雅黑" panose="020B0503020204020204" pitchFamily="34" charset="-122"/>
            </a:rPr>
            <a:t>培养创业的</a:t>
          </a:r>
          <a:endParaRPr kumimoji="1" lang="en-US" altLang="zh-CN" sz="2400" b="0">
            <a:solidFill>
              <a:schemeClr val="tx1"/>
            </a:solidFill>
            <a:latin typeface="微软雅黑" panose="020B0503020204020204" pitchFamily="34" charset="-122"/>
            <a:ea typeface="微软雅黑" panose="020B0503020204020204" pitchFamily="34" charset="-122"/>
          </a:endParaRPr>
        </a:p>
        <a:p>
          <a:pPr rtl="0"/>
          <a:r>
            <a:rPr kumimoji="1" lang="zh-CN" sz="2400" b="0">
              <a:solidFill>
                <a:schemeClr val="tx1"/>
              </a:solidFill>
              <a:latin typeface="微软雅黑" panose="020B0503020204020204" pitchFamily="34" charset="-122"/>
              <a:ea typeface="微软雅黑" panose="020B0503020204020204" pitchFamily="34" charset="-122"/>
            </a:rPr>
            <a:t>勇气和能力</a:t>
          </a:r>
          <a:endParaRPr kumimoji="1" lang="zh-CN" altLang="en-US" sz="2400" b="0" dirty="0">
            <a:solidFill>
              <a:schemeClr val="tx1"/>
            </a:solidFill>
            <a:latin typeface="微软雅黑" panose="020B0503020204020204" pitchFamily="34" charset="-122"/>
            <a:ea typeface="微软雅黑" panose="020B0503020204020204" pitchFamily="34" charset="-122"/>
          </a:endParaRPr>
        </a:p>
      </dgm:t>
    </dgm:pt>
    <dgm:pt modelId="{F738C7EF-DE29-483A-99EA-74D95ABC8753}" type="parTrans" cxnId="{D52E6C33-91B2-498A-8B71-DA2F81B4D838}">
      <dgm:prSet/>
      <dgm:spPr/>
      <dgm:t>
        <a:bodyPr/>
        <a:lstStyle/>
        <a:p>
          <a:endParaRPr lang="zh-CN" altLang="en-US"/>
        </a:p>
      </dgm:t>
    </dgm:pt>
    <dgm:pt modelId="{BD3747E7-D836-445B-91CA-74AB54752D1B}" type="sibTrans" cxnId="{D52E6C33-91B2-498A-8B71-DA2F81B4D838}">
      <dgm:prSet/>
      <dgm:spPr/>
      <dgm:t>
        <a:bodyPr/>
        <a:lstStyle/>
        <a:p>
          <a:endParaRPr lang="zh-CN" altLang="en-US"/>
        </a:p>
      </dgm:t>
    </dgm:pt>
    <dgm:pt modelId="{9C00B495-681D-4EBD-AEB8-05658EC0F3A0}" type="pres">
      <dgm:prSet presAssocID="{93598057-F809-459B-80C3-35EEBEA5F5C3}" presName="matrix" presStyleCnt="0">
        <dgm:presLayoutVars>
          <dgm:chMax val="1"/>
          <dgm:dir/>
          <dgm:resizeHandles val="exact"/>
        </dgm:presLayoutVars>
      </dgm:prSet>
      <dgm:spPr/>
      <dgm:t>
        <a:bodyPr/>
        <a:lstStyle/>
        <a:p>
          <a:endParaRPr lang="zh-CN" altLang="en-US"/>
        </a:p>
      </dgm:t>
    </dgm:pt>
    <dgm:pt modelId="{E780C704-D0B8-4A49-AEDD-50B38EE51CE7}" type="pres">
      <dgm:prSet presAssocID="{93598057-F809-459B-80C3-35EEBEA5F5C3}" presName="diamond" presStyleLbl="bgShp" presStyleIdx="0" presStyleCnt="1"/>
      <dgm:spPr/>
    </dgm:pt>
    <dgm:pt modelId="{5B124FA5-6520-4467-A8C2-4C51EBA8CBBF}" type="pres">
      <dgm:prSet presAssocID="{93598057-F809-459B-80C3-35EEBEA5F5C3}" presName="quad1" presStyleLbl="node1" presStyleIdx="0" presStyleCnt="4">
        <dgm:presLayoutVars>
          <dgm:chMax val="0"/>
          <dgm:chPref val="0"/>
          <dgm:bulletEnabled val="1"/>
        </dgm:presLayoutVars>
      </dgm:prSet>
      <dgm:spPr/>
      <dgm:t>
        <a:bodyPr/>
        <a:lstStyle/>
        <a:p>
          <a:endParaRPr lang="zh-CN" altLang="en-US"/>
        </a:p>
      </dgm:t>
    </dgm:pt>
    <dgm:pt modelId="{9015D55D-928B-4408-AC46-BAE95E41B545}" type="pres">
      <dgm:prSet presAssocID="{93598057-F809-459B-80C3-35EEBEA5F5C3}" presName="quad2" presStyleLbl="node1" presStyleIdx="1" presStyleCnt="4">
        <dgm:presLayoutVars>
          <dgm:chMax val="0"/>
          <dgm:chPref val="0"/>
          <dgm:bulletEnabled val="1"/>
        </dgm:presLayoutVars>
      </dgm:prSet>
      <dgm:spPr/>
      <dgm:t>
        <a:bodyPr/>
        <a:lstStyle/>
        <a:p>
          <a:endParaRPr lang="zh-CN" altLang="en-US"/>
        </a:p>
      </dgm:t>
    </dgm:pt>
    <dgm:pt modelId="{62B400D6-7146-44DA-B7AE-E792CBA690EF}" type="pres">
      <dgm:prSet presAssocID="{93598057-F809-459B-80C3-35EEBEA5F5C3}" presName="quad3" presStyleLbl="node1" presStyleIdx="2" presStyleCnt="4">
        <dgm:presLayoutVars>
          <dgm:chMax val="0"/>
          <dgm:chPref val="0"/>
          <dgm:bulletEnabled val="1"/>
        </dgm:presLayoutVars>
      </dgm:prSet>
      <dgm:spPr/>
      <dgm:t>
        <a:bodyPr/>
        <a:lstStyle/>
        <a:p>
          <a:endParaRPr lang="zh-CN" altLang="en-US"/>
        </a:p>
      </dgm:t>
    </dgm:pt>
    <dgm:pt modelId="{FC88FCD7-D2F9-4DDE-92D0-C9F839B4B21F}" type="pres">
      <dgm:prSet presAssocID="{93598057-F809-459B-80C3-35EEBEA5F5C3}" presName="quad4" presStyleLbl="node1" presStyleIdx="3" presStyleCnt="4">
        <dgm:presLayoutVars>
          <dgm:chMax val="0"/>
          <dgm:chPref val="0"/>
          <dgm:bulletEnabled val="1"/>
        </dgm:presLayoutVars>
      </dgm:prSet>
      <dgm:spPr/>
      <dgm:t>
        <a:bodyPr/>
        <a:lstStyle/>
        <a:p>
          <a:endParaRPr lang="zh-CN" altLang="en-US"/>
        </a:p>
      </dgm:t>
    </dgm:pt>
  </dgm:ptLst>
  <dgm:cxnLst>
    <dgm:cxn modelId="{A7E8EFEB-63FE-47DB-8AF0-6B504C177A64}" type="presOf" srcId="{93598057-F809-459B-80C3-35EEBEA5F5C3}" destId="{9C00B495-681D-4EBD-AEB8-05658EC0F3A0}" srcOrd="0" destOrd="0" presId="urn:microsoft.com/office/officeart/2005/8/layout/matrix3"/>
    <dgm:cxn modelId="{D52E6C33-91B2-498A-8B71-DA2F81B4D838}" srcId="{93598057-F809-459B-80C3-35EEBEA5F5C3}" destId="{8D458E31-65CA-497C-A0D3-BD37B6529087}" srcOrd="3" destOrd="0" parTransId="{F738C7EF-DE29-483A-99EA-74D95ABC8753}" sibTransId="{BD3747E7-D836-445B-91CA-74AB54752D1B}"/>
    <dgm:cxn modelId="{62E836AD-1508-4C95-A854-35A19647D417}" type="presOf" srcId="{9D3A1933-0173-495F-A513-C1392EAC4D69}" destId="{62B400D6-7146-44DA-B7AE-E792CBA690EF}" srcOrd="0" destOrd="0" presId="urn:microsoft.com/office/officeart/2005/8/layout/matrix3"/>
    <dgm:cxn modelId="{AA69B746-0DE0-44D0-9DEA-1381AFBADF94}" srcId="{93598057-F809-459B-80C3-35EEBEA5F5C3}" destId="{9D3A1933-0173-495F-A513-C1392EAC4D69}" srcOrd="2" destOrd="0" parTransId="{2AE96554-54CC-428E-9749-2358D5F2B463}" sibTransId="{9EB9118D-64BA-4A36-B0D1-11A1F2792CB1}"/>
    <dgm:cxn modelId="{47839E20-CB41-41B8-9799-050CEA02A16F}" type="presOf" srcId="{88C8C601-4407-40F2-8554-F97272ED8463}" destId="{5B124FA5-6520-4467-A8C2-4C51EBA8CBBF}" srcOrd="0" destOrd="0" presId="urn:microsoft.com/office/officeart/2005/8/layout/matrix3"/>
    <dgm:cxn modelId="{3769FDD0-4B30-4C75-B81D-DBE66A0BD722}" type="presOf" srcId="{8D458E31-65CA-497C-A0D3-BD37B6529087}" destId="{FC88FCD7-D2F9-4DDE-92D0-C9F839B4B21F}" srcOrd="0" destOrd="0" presId="urn:microsoft.com/office/officeart/2005/8/layout/matrix3"/>
    <dgm:cxn modelId="{F22BE7DE-7EB4-418F-A293-922F916D80A8}" srcId="{93598057-F809-459B-80C3-35EEBEA5F5C3}" destId="{5D5DEF53-0F20-43CD-83BB-D34033304ADE}" srcOrd="1" destOrd="0" parTransId="{A8BD19CB-B65C-4094-BFB1-4A8B4EF9AD80}" sibTransId="{81B8C70F-C41F-47FA-AD98-FE93FC6F6AE2}"/>
    <dgm:cxn modelId="{F08730B9-38CA-42F0-9F64-442EC034AA83}" type="presOf" srcId="{5D5DEF53-0F20-43CD-83BB-D34033304ADE}" destId="{9015D55D-928B-4408-AC46-BAE95E41B545}" srcOrd="0" destOrd="0" presId="urn:microsoft.com/office/officeart/2005/8/layout/matrix3"/>
    <dgm:cxn modelId="{6357D629-D314-4025-95C1-7DA422365C7B}" srcId="{93598057-F809-459B-80C3-35EEBEA5F5C3}" destId="{88C8C601-4407-40F2-8554-F97272ED8463}" srcOrd="0" destOrd="0" parTransId="{5FAECB41-0746-4590-875E-85875A99707C}" sibTransId="{5773D633-95D4-427F-B433-E912903D67FF}"/>
    <dgm:cxn modelId="{C8191C8E-6614-4B45-890D-F66A412C802C}" type="presParOf" srcId="{9C00B495-681D-4EBD-AEB8-05658EC0F3A0}" destId="{E780C704-D0B8-4A49-AEDD-50B38EE51CE7}" srcOrd="0" destOrd="0" presId="urn:microsoft.com/office/officeart/2005/8/layout/matrix3"/>
    <dgm:cxn modelId="{8E83532F-4CF9-4F46-B482-D43B1C4815F9}" type="presParOf" srcId="{9C00B495-681D-4EBD-AEB8-05658EC0F3A0}" destId="{5B124FA5-6520-4467-A8C2-4C51EBA8CBBF}" srcOrd="1" destOrd="0" presId="urn:microsoft.com/office/officeart/2005/8/layout/matrix3"/>
    <dgm:cxn modelId="{14FE2F4E-A35D-41FE-A3D8-BD6F0B0379FC}" type="presParOf" srcId="{9C00B495-681D-4EBD-AEB8-05658EC0F3A0}" destId="{9015D55D-928B-4408-AC46-BAE95E41B545}" srcOrd="2" destOrd="0" presId="urn:microsoft.com/office/officeart/2005/8/layout/matrix3"/>
    <dgm:cxn modelId="{E1F376F1-E5E5-4E7F-8B91-830B4C58B907}" type="presParOf" srcId="{9C00B495-681D-4EBD-AEB8-05658EC0F3A0}" destId="{62B400D6-7146-44DA-B7AE-E792CBA690EF}" srcOrd="3" destOrd="0" presId="urn:microsoft.com/office/officeart/2005/8/layout/matrix3"/>
    <dgm:cxn modelId="{EB3FB945-DA43-4A88-A0C9-B200C52561F7}" type="presParOf" srcId="{9C00B495-681D-4EBD-AEB8-05658EC0F3A0}" destId="{FC88FCD7-D2F9-4DDE-92D0-C9F839B4B21F}" srcOrd="4" destOrd="0" presId="urn:microsoft.com/office/officeart/2005/8/layout/matrix3"/>
  </dgm:cxnLst>
  <dgm:bg/>
  <dgm:whole/>
  <dgm:extLst>
    <a:ext uri="http://schemas.microsoft.com/office/drawing/2008/diagram">
      <dsp:dataModelExt xmlns:dsp="http://schemas.microsoft.com/office/drawing/2008/diagram" xmlns="" relId="rId6" minVer="http://schemas.openxmlformats.org/drawingml/2006/diagram"/>
    </a:ext>
    <a:ext uri="{C62137D5-CB1D-491B-B009-E17868A290BF}">
      <dgm14:recolorImg xmlns:dgm14="http://schemas.microsoft.com/office/drawing/2010/diagram" xmlns="" val="1"/>
    </a:ext>
  </dgm:extLst>
</dgm:dataModel>
</file>

<file path=ppt/diagrams/data7.xml><?xml version="1.0" encoding="utf-8"?>
<dgm:dataModel xmlns:dgm="http://schemas.openxmlformats.org/drawingml/2006/diagram" xmlns:a="http://schemas.openxmlformats.org/drawingml/2006/main">
  <dgm:ptLst>
    <dgm:pt modelId="{4450BDCE-0B08-4227-80F7-25C6C1564E78}"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CN" altLang="en-US"/>
        </a:p>
      </dgm:t>
    </dgm:pt>
    <dgm:pt modelId="{B9778E66-4839-4A3C-A593-340393ACF0A9}">
      <dgm:prSet phldrT="[文本]" custT="1"/>
      <dgm:spPr/>
      <dgm:t>
        <a:bodyPr/>
        <a:lstStyle/>
        <a:p>
          <a:pPr algn="ctr"/>
          <a:r>
            <a:rPr lang="zh-CN" altLang="en-US" sz="2400" kern="1200" dirty="0" smtClean="0">
              <a:solidFill>
                <a:srgbClr val="002060"/>
              </a:solidFill>
              <a:latin typeface="微软雅黑" panose="020B0503020204020204" pitchFamily="34" charset="-122"/>
              <a:ea typeface="微软雅黑" panose="020B0503020204020204" pitchFamily="34" charset="-122"/>
              <a:cs typeface="+mn-cs"/>
            </a:rPr>
            <a:t>第三节   弘扬</a:t>
          </a:r>
          <a:r>
            <a:rPr lang="zh-CN" altLang="en-US" sz="2400" kern="1200" dirty="0">
              <a:solidFill>
                <a:srgbClr val="002060"/>
              </a:solidFill>
              <a:latin typeface="微软雅黑" panose="020B0503020204020204" pitchFamily="34" charset="-122"/>
              <a:ea typeface="微软雅黑" panose="020B0503020204020204" pitchFamily="34" charset="-122"/>
              <a:cs typeface="+mn-cs"/>
            </a:rPr>
            <a:t>家庭美德</a:t>
          </a:r>
          <a:endParaRPr lang="zh-CN" altLang="en-US" sz="2400" kern="1200" dirty="0">
            <a:solidFill>
              <a:srgbClr val="002060"/>
            </a:solidFill>
            <a:latin typeface="微软雅黑" panose="020B0503020204020204" pitchFamily="34" charset="-122"/>
            <a:ea typeface="微软雅黑" panose="020B0503020204020204" pitchFamily="34" charset="-122"/>
          </a:endParaRPr>
        </a:p>
      </dgm:t>
    </dgm:pt>
    <dgm:pt modelId="{DCAC7AE6-4E21-427B-8F27-EB43137F5A38}" type="parTrans" cxnId="{3E7C4C89-8D2D-4D75-87DE-DDA9A0827570}">
      <dgm:prSet/>
      <dgm:spPr/>
      <dgm:t>
        <a:bodyPr/>
        <a:lstStyle/>
        <a:p>
          <a:endParaRPr lang="zh-CN" altLang="en-US"/>
        </a:p>
      </dgm:t>
    </dgm:pt>
    <dgm:pt modelId="{D5F87205-2354-4AB1-AAC2-F7FE8A3A0C4C}" type="sibTrans" cxnId="{3E7C4C89-8D2D-4D75-87DE-DDA9A0827570}">
      <dgm:prSet/>
      <dgm:spPr/>
      <dgm:t>
        <a:bodyPr/>
        <a:lstStyle/>
        <a:p>
          <a:endParaRPr lang="zh-CN" altLang="en-US"/>
        </a:p>
      </dgm:t>
    </dgm:pt>
    <dgm:pt modelId="{958BC6AB-FF6E-435A-B43A-FFD8E75C2AD5}" type="pres">
      <dgm:prSet presAssocID="{4450BDCE-0B08-4227-80F7-25C6C1564E78}" presName="Name0" presStyleCnt="0">
        <dgm:presLayoutVars>
          <dgm:dir/>
          <dgm:resizeHandles val="exact"/>
        </dgm:presLayoutVars>
      </dgm:prSet>
      <dgm:spPr/>
      <dgm:t>
        <a:bodyPr/>
        <a:lstStyle/>
        <a:p>
          <a:endParaRPr lang="zh-CN" altLang="en-US"/>
        </a:p>
      </dgm:t>
    </dgm:pt>
    <dgm:pt modelId="{945BF6F2-FCA8-4132-ABDC-C570ADC7D146}" type="pres">
      <dgm:prSet presAssocID="{B9778E66-4839-4A3C-A593-340393ACF0A9}" presName="composite" presStyleCnt="0"/>
      <dgm:spPr/>
    </dgm:pt>
    <dgm:pt modelId="{1A95D5F9-064B-41CE-AAF6-7B9D69BA5879}" type="pres">
      <dgm:prSet presAssocID="{B9778E66-4839-4A3C-A593-340393ACF0A9}" presName="rect1" presStyleLbl="trAlignAcc1" presStyleIdx="0" presStyleCnt="1" custLinFactNeighborX="-6569" custLinFactNeighborY="-10455">
        <dgm:presLayoutVars>
          <dgm:bulletEnabled val="1"/>
        </dgm:presLayoutVars>
      </dgm:prSet>
      <dgm:spPr/>
      <dgm:t>
        <a:bodyPr/>
        <a:lstStyle/>
        <a:p>
          <a:endParaRPr lang="zh-CN" altLang="en-US"/>
        </a:p>
      </dgm:t>
    </dgm:pt>
    <dgm:pt modelId="{38F10A31-A4E2-4105-8EF1-F58EB0B7E11E}" type="pres">
      <dgm:prSet presAssocID="{B9778E66-4839-4A3C-A593-340393ACF0A9}" presName="rect2" presStyleLbl="fgImgPlace1" presStyleIdx="0" presStyleCnt="1"/>
      <dgm:spPr>
        <a:blipFill>
          <a:blip xmlns:r="http://schemas.openxmlformats.org/officeDocument/2006/relationships" r:embed="rId1">
            <a:extLst>
              <a:ext uri="{28A0092B-C50C-407E-A947-70E740481C1C}">
                <a14:useLocalDpi xmlns:a14="http://schemas.microsoft.com/office/drawing/2010/main" xmlns="" val="0"/>
              </a:ext>
            </a:extLst>
          </a:blip>
          <a:srcRect/>
          <a:stretch>
            <a:fillRect l="-42000" r="-42000"/>
          </a:stretch>
        </a:blipFill>
      </dgm:spPr>
    </dgm:pt>
  </dgm:ptLst>
  <dgm:cxnLst>
    <dgm:cxn modelId="{3E7C4C89-8D2D-4D75-87DE-DDA9A0827570}" srcId="{4450BDCE-0B08-4227-80F7-25C6C1564E78}" destId="{B9778E66-4839-4A3C-A593-340393ACF0A9}" srcOrd="0" destOrd="0" parTransId="{DCAC7AE6-4E21-427B-8F27-EB43137F5A38}" sibTransId="{D5F87205-2354-4AB1-AAC2-F7FE8A3A0C4C}"/>
    <dgm:cxn modelId="{AFF88065-450B-421C-9A4A-DF05AA142B50}" type="presOf" srcId="{B9778E66-4839-4A3C-A593-340393ACF0A9}" destId="{1A95D5F9-064B-41CE-AAF6-7B9D69BA5879}" srcOrd="0" destOrd="0" presId="urn:microsoft.com/office/officeart/2008/layout/PictureStrips"/>
    <dgm:cxn modelId="{C4F657F4-1F74-4D58-A1ED-5EF3C89B9DF4}" type="presOf" srcId="{4450BDCE-0B08-4227-80F7-25C6C1564E78}" destId="{958BC6AB-FF6E-435A-B43A-FFD8E75C2AD5}" srcOrd="0" destOrd="0" presId="urn:microsoft.com/office/officeart/2008/layout/PictureStrips"/>
    <dgm:cxn modelId="{632AD6E7-8B87-4975-9B7F-D7CD2CA3BC4B}" type="presParOf" srcId="{958BC6AB-FF6E-435A-B43A-FFD8E75C2AD5}" destId="{945BF6F2-FCA8-4132-ABDC-C570ADC7D146}" srcOrd="0" destOrd="0" presId="urn:microsoft.com/office/officeart/2008/layout/PictureStrips"/>
    <dgm:cxn modelId="{AAB15829-9DA5-4E04-B4BC-A4BDF00DA7EE}" type="presParOf" srcId="{945BF6F2-FCA8-4132-ABDC-C570ADC7D146}" destId="{1A95D5F9-064B-41CE-AAF6-7B9D69BA5879}" srcOrd="0" destOrd="0" presId="urn:microsoft.com/office/officeart/2008/layout/PictureStrips"/>
    <dgm:cxn modelId="{92A228D3-1838-4002-8E31-7661095DDA4C}" type="presParOf" srcId="{945BF6F2-FCA8-4132-ABDC-C570ADC7D146}" destId="{38F10A31-A4E2-4105-8EF1-F58EB0B7E11E}" srcOrd="1" destOrd="0" presId="urn:microsoft.com/office/officeart/2008/layout/PictureStrips"/>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450BDCE-0B08-4227-80F7-25C6C1564E78}" type="doc">
      <dgm:prSet loTypeId="urn:microsoft.com/office/officeart/2008/layout/PictureStrips" loCatId="list" qsTypeId="urn:microsoft.com/office/officeart/2005/8/quickstyle/simple1" qsCatId="simple" csTypeId="urn:microsoft.com/office/officeart/2005/8/colors/accent1_2" csCatId="accent1" phldr="1"/>
      <dgm:spPr/>
      <dgm:t>
        <a:bodyPr/>
        <a:lstStyle/>
        <a:p>
          <a:endParaRPr lang="zh-CN" altLang="en-US"/>
        </a:p>
      </dgm:t>
    </dgm:pt>
    <dgm:pt modelId="{B9778E66-4839-4A3C-A593-340393ACF0A9}">
      <dgm:prSet phldrT="[文本]" custT="1"/>
      <dgm:spPr/>
      <dgm:t>
        <a:bodyPr/>
        <a:lstStyle/>
        <a:p>
          <a:pPr algn="ctr"/>
          <a:r>
            <a:rPr lang="zh-CN" altLang="en-US" sz="2400" kern="1200" dirty="0" smtClean="0">
              <a:solidFill>
                <a:srgbClr val="002060"/>
              </a:solidFill>
              <a:latin typeface="微软雅黑" panose="020B0503020204020204" pitchFamily="34" charset="-122"/>
              <a:ea typeface="微软雅黑" panose="020B0503020204020204" pitchFamily="34" charset="-122"/>
              <a:cs typeface="+mn-cs"/>
            </a:rPr>
            <a:t>第四节  锤炼</a:t>
          </a:r>
          <a:r>
            <a:rPr lang="zh-CN" altLang="en-US" sz="2400" kern="1200" dirty="0">
              <a:solidFill>
                <a:srgbClr val="002060"/>
              </a:solidFill>
              <a:latin typeface="微软雅黑" panose="020B0503020204020204" pitchFamily="34" charset="-122"/>
              <a:ea typeface="微软雅黑" panose="020B0503020204020204" pitchFamily="34" charset="-122"/>
              <a:cs typeface="+mn-cs"/>
            </a:rPr>
            <a:t>个人品德</a:t>
          </a:r>
          <a:endParaRPr lang="zh-CN" altLang="en-US" sz="2400" kern="1200" dirty="0">
            <a:solidFill>
              <a:srgbClr val="002060"/>
            </a:solidFill>
            <a:latin typeface="微软雅黑" panose="020B0503020204020204" pitchFamily="34" charset="-122"/>
            <a:ea typeface="微软雅黑" panose="020B0503020204020204" pitchFamily="34" charset="-122"/>
          </a:endParaRPr>
        </a:p>
      </dgm:t>
    </dgm:pt>
    <dgm:pt modelId="{DCAC7AE6-4E21-427B-8F27-EB43137F5A38}" type="parTrans" cxnId="{3E7C4C89-8D2D-4D75-87DE-DDA9A0827570}">
      <dgm:prSet/>
      <dgm:spPr/>
      <dgm:t>
        <a:bodyPr/>
        <a:lstStyle/>
        <a:p>
          <a:endParaRPr lang="zh-CN" altLang="en-US"/>
        </a:p>
      </dgm:t>
    </dgm:pt>
    <dgm:pt modelId="{D5F87205-2354-4AB1-AAC2-F7FE8A3A0C4C}" type="sibTrans" cxnId="{3E7C4C89-8D2D-4D75-87DE-DDA9A0827570}">
      <dgm:prSet/>
      <dgm:spPr/>
      <dgm:t>
        <a:bodyPr/>
        <a:lstStyle/>
        <a:p>
          <a:endParaRPr lang="zh-CN" altLang="en-US"/>
        </a:p>
      </dgm:t>
    </dgm:pt>
    <dgm:pt modelId="{958BC6AB-FF6E-435A-B43A-FFD8E75C2AD5}" type="pres">
      <dgm:prSet presAssocID="{4450BDCE-0B08-4227-80F7-25C6C1564E78}" presName="Name0" presStyleCnt="0">
        <dgm:presLayoutVars>
          <dgm:dir/>
          <dgm:resizeHandles val="exact"/>
        </dgm:presLayoutVars>
      </dgm:prSet>
      <dgm:spPr/>
      <dgm:t>
        <a:bodyPr/>
        <a:lstStyle/>
        <a:p>
          <a:endParaRPr lang="zh-CN" altLang="en-US"/>
        </a:p>
      </dgm:t>
    </dgm:pt>
    <dgm:pt modelId="{945BF6F2-FCA8-4132-ABDC-C570ADC7D146}" type="pres">
      <dgm:prSet presAssocID="{B9778E66-4839-4A3C-A593-340393ACF0A9}" presName="composite" presStyleCnt="0"/>
      <dgm:spPr/>
    </dgm:pt>
    <dgm:pt modelId="{1A95D5F9-064B-41CE-AAF6-7B9D69BA5879}" type="pres">
      <dgm:prSet presAssocID="{B9778E66-4839-4A3C-A593-340393ACF0A9}" presName="rect1" presStyleLbl="trAlignAcc1" presStyleIdx="0" presStyleCnt="1" custLinFactNeighborX="-6569" custLinFactNeighborY="-10455">
        <dgm:presLayoutVars>
          <dgm:bulletEnabled val="1"/>
        </dgm:presLayoutVars>
      </dgm:prSet>
      <dgm:spPr/>
      <dgm:t>
        <a:bodyPr/>
        <a:lstStyle/>
        <a:p>
          <a:endParaRPr lang="zh-CN" altLang="en-US"/>
        </a:p>
      </dgm:t>
    </dgm:pt>
    <dgm:pt modelId="{38F10A31-A4E2-4105-8EF1-F58EB0B7E11E}" type="pres">
      <dgm:prSet presAssocID="{B9778E66-4839-4A3C-A593-340393ACF0A9}" presName="rect2" presStyleLbl="fgImgPlace1" presStyleIdx="0" presStyleCnt="1"/>
      <dgm:spPr>
        <a:blipFill>
          <a:blip xmlns:r="http://schemas.openxmlformats.org/officeDocument/2006/relationships" r:embed="rId1">
            <a:extLst>
              <a:ext uri="{28A0092B-C50C-407E-A947-70E740481C1C}">
                <a14:useLocalDpi xmlns:a14="http://schemas.microsoft.com/office/drawing/2010/main" xmlns="" val="0"/>
              </a:ext>
            </a:extLst>
          </a:blip>
          <a:srcRect/>
          <a:stretch>
            <a:fillRect l="-42000" r="-42000"/>
          </a:stretch>
        </a:blipFill>
      </dgm:spPr>
    </dgm:pt>
  </dgm:ptLst>
  <dgm:cxnLst>
    <dgm:cxn modelId="{3E7C4C89-8D2D-4D75-87DE-DDA9A0827570}" srcId="{4450BDCE-0B08-4227-80F7-25C6C1564E78}" destId="{B9778E66-4839-4A3C-A593-340393ACF0A9}" srcOrd="0" destOrd="0" parTransId="{DCAC7AE6-4E21-427B-8F27-EB43137F5A38}" sibTransId="{D5F87205-2354-4AB1-AAC2-F7FE8A3A0C4C}"/>
    <dgm:cxn modelId="{AFF88065-450B-421C-9A4A-DF05AA142B50}" type="presOf" srcId="{B9778E66-4839-4A3C-A593-340393ACF0A9}" destId="{1A95D5F9-064B-41CE-AAF6-7B9D69BA5879}" srcOrd="0" destOrd="0" presId="urn:microsoft.com/office/officeart/2008/layout/PictureStrips"/>
    <dgm:cxn modelId="{C4F657F4-1F74-4D58-A1ED-5EF3C89B9DF4}" type="presOf" srcId="{4450BDCE-0B08-4227-80F7-25C6C1564E78}" destId="{958BC6AB-FF6E-435A-B43A-FFD8E75C2AD5}" srcOrd="0" destOrd="0" presId="urn:microsoft.com/office/officeart/2008/layout/PictureStrips"/>
    <dgm:cxn modelId="{632AD6E7-8B87-4975-9B7F-D7CD2CA3BC4B}" type="presParOf" srcId="{958BC6AB-FF6E-435A-B43A-FFD8E75C2AD5}" destId="{945BF6F2-FCA8-4132-ABDC-C570ADC7D146}" srcOrd="0" destOrd="0" presId="urn:microsoft.com/office/officeart/2008/layout/PictureStrips"/>
    <dgm:cxn modelId="{AAB15829-9DA5-4E04-B4BC-A4BDF00DA7EE}" type="presParOf" srcId="{945BF6F2-FCA8-4132-ABDC-C570ADC7D146}" destId="{1A95D5F9-064B-41CE-AAF6-7B9D69BA5879}" srcOrd="0" destOrd="0" presId="urn:microsoft.com/office/officeart/2008/layout/PictureStrips"/>
    <dgm:cxn modelId="{92A228D3-1838-4002-8E31-7661095DDA4C}" type="presParOf" srcId="{945BF6F2-FCA8-4132-ABDC-C570ADC7D146}" destId="{38F10A31-A4E2-4105-8EF1-F58EB0B7E11E}" srcOrd="1" destOrd="0" presId="urn:microsoft.com/office/officeart/2008/layout/PictureStrips"/>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52DDADC-2200-4F17-AB5E-EFFE3784BFDB}"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zh-CN" altLang="en-US"/>
        </a:p>
      </dgm:t>
    </dgm:pt>
    <dgm:pt modelId="{5FDA458F-33E9-40F4-B45D-B97572A3A513}">
      <dgm:prSet custT="1"/>
      <dgm:spPr/>
      <dgm:t>
        <a:bodyPr/>
        <a:lstStyle/>
        <a:p>
          <a:pPr rtl="0"/>
          <a:r>
            <a:rPr lang="zh-CN" altLang="en-US" sz="3200" b="0" dirty="0">
              <a:solidFill>
                <a:srgbClr val="002060"/>
              </a:solidFill>
              <a:latin typeface="方正粗黑宋简体" panose="02000000000000000000" pitchFamily="2" charset="-122"/>
              <a:ea typeface="方正粗黑宋简体" panose="02000000000000000000" pitchFamily="2" charset="-122"/>
            </a:rPr>
            <a:t>学思并重</a:t>
          </a:r>
        </a:p>
      </dgm:t>
    </dgm:pt>
    <dgm:pt modelId="{320F7EB3-A3B5-4844-B4CE-6F1398D099DA}" type="parTrans" cxnId="{C4922322-758E-4A39-9A11-E35EFA0A1C2D}">
      <dgm:prSet/>
      <dgm:spPr/>
      <dgm:t>
        <a:bodyPr/>
        <a:lstStyle/>
        <a:p>
          <a:endParaRPr lang="zh-CN" altLang="en-US"/>
        </a:p>
      </dgm:t>
    </dgm:pt>
    <dgm:pt modelId="{CF1F6CF4-1473-42CB-B27F-945F23F00F79}" type="sibTrans" cxnId="{C4922322-758E-4A39-9A11-E35EFA0A1C2D}">
      <dgm:prSet/>
      <dgm:spPr/>
      <dgm:t>
        <a:bodyPr/>
        <a:lstStyle/>
        <a:p>
          <a:endParaRPr lang="zh-CN" altLang="en-US"/>
        </a:p>
      </dgm:t>
    </dgm:pt>
    <dgm:pt modelId="{9956F0D5-BCAC-4ABA-881C-0540D0B4901C}">
      <dgm:prSet custT="1"/>
      <dgm:spPr/>
      <dgm:t>
        <a:bodyPr/>
        <a:lstStyle/>
        <a:p>
          <a:pPr rtl="0"/>
          <a:r>
            <a:rPr lang="zh-CN" sz="3200" b="0" dirty="0">
              <a:solidFill>
                <a:srgbClr val="002060"/>
              </a:solidFill>
              <a:latin typeface="方正粗黑宋简体" panose="02000000000000000000" pitchFamily="2" charset="-122"/>
              <a:ea typeface="方正粗黑宋简体" panose="02000000000000000000" pitchFamily="2" charset="-122"/>
            </a:rPr>
            <a:t>省察克治</a:t>
          </a:r>
          <a:endParaRPr lang="zh-CN" altLang="en-US" sz="3200" b="0" dirty="0">
            <a:solidFill>
              <a:srgbClr val="002060"/>
            </a:solidFill>
            <a:latin typeface="方正粗黑宋简体" panose="02000000000000000000" pitchFamily="2" charset="-122"/>
            <a:ea typeface="方正粗黑宋简体" panose="02000000000000000000" pitchFamily="2" charset="-122"/>
          </a:endParaRPr>
        </a:p>
      </dgm:t>
    </dgm:pt>
    <dgm:pt modelId="{34BBCFA6-9DDC-491C-87A3-929942159E51}" type="parTrans" cxnId="{F662744B-4875-49C1-9142-B805399BF6E6}">
      <dgm:prSet/>
      <dgm:spPr/>
      <dgm:t>
        <a:bodyPr/>
        <a:lstStyle/>
        <a:p>
          <a:endParaRPr lang="zh-CN" altLang="en-US"/>
        </a:p>
      </dgm:t>
    </dgm:pt>
    <dgm:pt modelId="{A1724649-A2F4-457D-84EE-607EA9FBA515}" type="sibTrans" cxnId="{F662744B-4875-49C1-9142-B805399BF6E6}">
      <dgm:prSet/>
      <dgm:spPr/>
      <dgm:t>
        <a:bodyPr/>
        <a:lstStyle/>
        <a:p>
          <a:endParaRPr lang="zh-CN" altLang="en-US"/>
        </a:p>
      </dgm:t>
    </dgm:pt>
    <dgm:pt modelId="{66BF9051-71C1-4AB9-98AE-C0CC60223CFD}">
      <dgm:prSet custT="1"/>
      <dgm:spPr/>
      <dgm:t>
        <a:bodyPr/>
        <a:lstStyle/>
        <a:p>
          <a:pPr rtl="0"/>
          <a:r>
            <a:rPr lang="zh-CN" sz="3200" b="0" kern="1200" dirty="0">
              <a:solidFill>
                <a:srgbClr val="002060"/>
              </a:solidFill>
              <a:latin typeface="方正粗黑宋简体" panose="02000000000000000000" pitchFamily="2" charset="-122"/>
              <a:ea typeface="方正粗黑宋简体" panose="02000000000000000000" pitchFamily="2" charset="-122"/>
              <a:cs typeface="+mn-cs"/>
            </a:rPr>
            <a:t>慎独自律</a:t>
          </a:r>
          <a:endParaRPr lang="zh-CN" altLang="en-US" sz="3200" b="0" kern="1200" dirty="0">
            <a:solidFill>
              <a:srgbClr val="002060"/>
            </a:solidFill>
            <a:latin typeface="方正粗黑宋简体" panose="02000000000000000000" pitchFamily="2" charset="-122"/>
            <a:ea typeface="方正粗黑宋简体" panose="02000000000000000000" pitchFamily="2" charset="-122"/>
            <a:cs typeface="+mn-cs"/>
          </a:endParaRPr>
        </a:p>
      </dgm:t>
    </dgm:pt>
    <dgm:pt modelId="{7ED5C8D0-EFBE-415C-B6C9-D60D873C5DA4}" type="parTrans" cxnId="{C4D06034-F085-4A0A-9C3D-BC8C4A3980E2}">
      <dgm:prSet/>
      <dgm:spPr/>
      <dgm:t>
        <a:bodyPr/>
        <a:lstStyle/>
        <a:p>
          <a:endParaRPr lang="zh-CN" altLang="en-US"/>
        </a:p>
      </dgm:t>
    </dgm:pt>
    <dgm:pt modelId="{9572C993-01B7-4071-AF47-188D8F70FB83}" type="sibTrans" cxnId="{C4D06034-F085-4A0A-9C3D-BC8C4A3980E2}">
      <dgm:prSet/>
      <dgm:spPr/>
      <dgm:t>
        <a:bodyPr/>
        <a:lstStyle/>
        <a:p>
          <a:endParaRPr lang="zh-CN" altLang="en-US"/>
        </a:p>
      </dgm:t>
    </dgm:pt>
    <dgm:pt modelId="{7EC7BFF9-502F-4783-A853-73EECDC487AC}">
      <dgm:prSet custT="1"/>
      <dgm:spPr/>
      <dgm:t>
        <a:bodyPr/>
        <a:lstStyle/>
        <a:p>
          <a:pPr marL="0" lvl="0" indent="0" algn="ctr" defTabSz="1422400" rtl="0">
            <a:lnSpc>
              <a:spcPct val="90000"/>
            </a:lnSpc>
            <a:spcBef>
              <a:spcPct val="0"/>
            </a:spcBef>
            <a:spcAft>
              <a:spcPct val="35000"/>
            </a:spcAft>
            <a:buNone/>
          </a:pPr>
          <a:r>
            <a:rPr lang="zh-CN" sz="3200" b="0" kern="1200" dirty="0">
              <a:solidFill>
                <a:srgbClr val="002060"/>
              </a:solidFill>
              <a:latin typeface="方正粗黑宋简体" panose="02000000000000000000" pitchFamily="2" charset="-122"/>
              <a:ea typeface="方正粗黑宋简体" panose="02000000000000000000" pitchFamily="2" charset="-122"/>
              <a:cs typeface="+mn-cs"/>
            </a:rPr>
            <a:t>知行合一</a:t>
          </a:r>
          <a:endParaRPr lang="zh-CN" altLang="en-US" sz="3200" b="0" kern="1200" dirty="0">
            <a:solidFill>
              <a:srgbClr val="002060"/>
            </a:solidFill>
            <a:latin typeface="方正粗黑宋简体" panose="02000000000000000000" pitchFamily="2" charset="-122"/>
            <a:ea typeface="方正粗黑宋简体" panose="02000000000000000000" pitchFamily="2" charset="-122"/>
            <a:cs typeface="+mn-cs"/>
          </a:endParaRPr>
        </a:p>
      </dgm:t>
    </dgm:pt>
    <dgm:pt modelId="{2E8540BC-C727-4CB9-A321-BD12084C170B}" type="parTrans" cxnId="{B03FC368-26F1-485D-A5F7-A12C26C221D5}">
      <dgm:prSet/>
      <dgm:spPr/>
      <dgm:t>
        <a:bodyPr/>
        <a:lstStyle/>
        <a:p>
          <a:endParaRPr lang="zh-CN" altLang="en-US"/>
        </a:p>
      </dgm:t>
    </dgm:pt>
    <dgm:pt modelId="{AE81D26F-E9FE-4A37-9271-E45C4C3FEAEA}" type="sibTrans" cxnId="{B03FC368-26F1-485D-A5F7-A12C26C221D5}">
      <dgm:prSet/>
      <dgm:spPr/>
      <dgm:t>
        <a:bodyPr/>
        <a:lstStyle/>
        <a:p>
          <a:endParaRPr lang="zh-CN" altLang="en-US"/>
        </a:p>
      </dgm:t>
    </dgm:pt>
    <dgm:pt modelId="{82D4DCC6-566E-474A-B3E3-2E5B5310D46C}">
      <dgm:prSet custT="1"/>
      <dgm:spPr/>
      <dgm:t>
        <a:bodyPr/>
        <a:lstStyle/>
        <a:p>
          <a:pPr marL="0" lvl="0" indent="0" algn="ctr" defTabSz="1422400" rtl="0">
            <a:lnSpc>
              <a:spcPct val="90000"/>
            </a:lnSpc>
            <a:spcBef>
              <a:spcPct val="0"/>
            </a:spcBef>
            <a:spcAft>
              <a:spcPct val="35000"/>
            </a:spcAft>
            <a:buNone/>
          </a:pPr>
          <a:r>
            <a:rPr lang="zh-CN" sz="3200" b="0" kern="1200" dirty="0">
              <a:solidFill>
                <a:srgbClr val="002060"/>
              </a:solidFill>
              <a:latin typeface="方正粗黑宋简体" panose="02000000000000000000" pitchFamily="2" charset="-122"/>
              <a:ea typeface="方正粗黑宋简体" panose="02000000000000000000" pitchFamily="2" charset="-122"/>
              <a:cs typeface="+mn-cs"/>
            </a:rPr>
            <a:t>积善成德</a:t>
          </a:r>
          <a:endParaRPr lang="zh-CN" altLang="en-US" sz="3200" b="0" kern="1200" dirty="0">
            <a:solidFill>
              <a:srgbClr val="002060"/>
            </a:solidFill>
            <a:latin typeface="方正粗黑宋简体" panose="02000000000000000000" pitchFamily="2" charset="-122"/>
            <a:ea typeface="方正粗黑宋简体" panose="02000000000000000000" pitchFamily="2" charset="-122"/>
            <a:cs typeface="+mn-cs"/>
          </a:endParaRPr>
        </a:p>
      </dgm:t>
    </dgm:pt>
    <dgm:pt modelId="{2012366F-6CF2-4AD7-B312-03C317917B6E}" type="parTrans" cxnId="{234457C8-6295-4AC0-ADF8-6D7EACFC8342}">
      <dgm:prSet/>
      <dgm:spPr/>
      <dgm:t>
        <a:bodyPr/>
        <a:lstStyle/>
        <a:p>
          <a:endParaRPr lang="zh-CN" altLang="en-US"/>
        </a:p>
      </dgm:t>
    </dgm:pt>
    <dgm:pt modelId="{1A549E10-73C3-4C9E-9195-1A70989779F1}" type="sibTrans" cxnId="{234457C8-6295-4AC0-ADF8-6D7EACFC8342}">
      <dgm:prSet/>
      <dgm:spPr/>
      <dgm:t>
        <a:bodyPr/>
        <a:lstStyle/>
        <a:p>
          <a:endParaRPr lang="zh-CN" altLang="en-US"/>
        </a:p>
      </dgm:t>
    </dgm:pt>
    <dgm:pt modelId="{79E95C3A-9791-4B56-96E6-272E75E9AAFE}" type="pres">
      <dgm:prSet presAssocID="{352DDADC-2200-4F17-AB5E-EFFE3784BFDB}" presName="Name0" presStyleCnt="0">
        <dgm:presLayoutVars>
          <dgm:chMax/>
          <dgm:chPref/>
          <dgm:dir/>
        </dgm:presLayoutVars>
      </dgm:prSet>
      <dgm:spPr/>
      <dgm:t>
        <a:bodyPr/>
        <a:lstStyle/>
        <a:p>
          <a:endParaRPr lang="zh-CN" altLang="en-US"/>
        </a:p>
      </dgm:t>
    </dgm:pt>
    <dgm:pt modelId="{0F388E0B-84AB-40BD-B6E8-B28C3AF7AE4A}" type="pres">
      <dgm:prSet presAssocID="{5FDA458F-33E9-40F4-B45D-B97572A3A513}" presName="composite" presStyleCnt="0">
        <dgm:presLayoutVars>
          <dgm:chMax/>
          <dgm:chPref/>
        </dgm:presLayoutVars>
      </dgm:prSet>
      <dgm:spPr/>
    </dgm:pt>
    <dgm:pt modelId="{5EBD0A13-F3DA-4F21-A504-3754B9191327}" type="pres">
      <dgm:prSet presAssocID="{5FDA458F-33E9-40F4-B45D-B97572A3A513}" presName="Image" presStyleLbl="bgImgPlace1" presStyleIdx="0" presStyleCnt="5"/>
      <dgm:spPr>
        <a:blipFill>
          <a:blip xmlns:r="http://schemas.openxmlformats.org/officeDocument/2006/relationships" r:embed="rId1" cstate="print">
            <a:extLst>
              <a:ext uri="{28A0092B-C50C-407E-A947-70E740481C1C}">
                <a14:useLocalDpi xmlns:a14="http://schemas.microsoft.com/office/drawing/2010/main" xmlns="" val="0"/>
              </a:ext>
            </a:extLst>
          </a:blip>
          <a:srcRect/>
          <a:stretch>
            <a:fillRect t="-50000" b="-50000"/>
          </a:stretch>
        </a:blipFill>
      </dgm:spPr>
    </dgm:pt>
    <dgm:pt modelId="{CCBC185C-5681-4255-A575-F9A049F1D686}" type="pres">
      <dgm:prSet presAssocID="{5FDA458F-33E9-40F4-B45D-B97572A3A513}" presName="ParentText" presStyleLbl="revTx" presStyleIdx="0" presStyleCnt="5">
        <dgm:presLayoutVars>
          <dgm:chMax val="0"/>
          <dgm:chPref val="0"/>
          <dgm:bulletEnabled val="1"/>
        </dgm:presLayoutVars>
      </dgm:prSet>
      <dgm:spPr/>
      <dgm:t>
        <a:bodyPr/>
        <a:lstStyle/>
        <a:p>
          <a:endParaRPr lang="zh-CN" altLang="en-US"/>
        </a:p>
      </dgm:t>
    </dgm:pt>
    <dgm:pt modelId="{0AFB7390-9B2C-42A8-980C-65550AA9A50F}" type="pres">
      <dgm:prSet presAssocID="{5FDA458F-33E9-40F4-B45D-B97572A3A513}" presName="tlFrame" presStyleLbl="node1" presStyleIdx="0" presStyleCnt="20"/>
      <dgm:spPr>
        <a:solidFill>
          <a:schemeClr val="tx1"/>
        </a:solidFill>
      </dgm:spPr>
    </dgm:pt>
    <dgm:pt modelId="{95543804-8E45-42F8-B8E5-17B0AA737882}" type="pres">
      <dgm:prSet presAssocID="{5FDA458F-33E9-40F4-B45D-B97572A3A513}" presName="trFrame" presStyleLbl="node1" presStyleIdx="1" presStyleCnt="20"/>
      <dgm:spPr>
        <a:solidFill>
          <a:schemeClr val="tx1"/>
        </a:solidFill>
      </dgm:spPr>
    </dgm:pt>
    <dgm:pt modelId="{180339F3-A5D3-47CD-BAF5-DDCA714D78D1}" type="pres">
      <dgm:prSet presAssocID="{5FDA458F-33E9-40F4-B45D-B97572A3A513}" presName="blFrame" presStyleLbl="node1" presStyleIdx="2" presStyleCnt="20"/>
      <dgm:spPr>
        <a:solidFill>
          <a:schemeClr val="tx1"/>
        </a:solidFill>
      </dgm:spPr>
    </dgm:pt>
    <dgm:pt modelId="{5454065B-4B88-4DEA-BA74-21598DF9B8D3}" type="pres">
      <dgm:prSet presAssocID="{5FDA458F-33E9-40F4-B45D-B97572A3A513}" presName="brFrame" presStyleLbl="node1" presStyleIdx="3" presStyleCnt="20"/>
      <dgm:spPr>
        <a:solidFill>
          <a:schemeClr val="tx1"/>
        </a:solidFill>
      </dgm:spPr>
    </dgm:pt>
    <dgm:pt modelId="{F0696FF8-C0AB-4F4B-980F-78703B3DEB7D}" type="pres">
      <dgm:prSet presAssocID="{CF1F6CF4-1473-42CB-B27F-945F23F00F79}" presName="sibTrans" presStyleCnt="0"/>
      <dgm:spPr/>
    </dgm:pt>
    <dgm:pt modelId="{3185CF88-3637-462C-826E-CA654EA7C566}" type="pres">
      <dgm:prSet presAssocID="{9956F0D5-BCAC-4ABA-881C-0540D0B4901C}" presName="composite" presStyleCnt="0">
        <dgm:presLayoutVars>
          <dgm:chMax/>
          <dgm:chPref/>
        </dgm:presLayoutVars>
      </dgm:prSet>
      <dgm:spPr/>
    </dgm:pt>
    <dgm:pt modelId="{DE045637-68B4-4463-8760-1D841C58A48B}" type="pres">
      <dgm:prSet presAssocID="{9956F0D5-BCAC-4ABA-881C-0540D0B4901C}" presName="Image" presStyleLbl="bgImgPlace1" presStyleIdx="1" presStyleCnt="5"/>
      <dgm:spPr>
        <a:blipFill>
          <a:blip xmlns:r="http://schemas.openxmlformats.org/officeDocument/2006/relationships" r:embed="rId2" cstate="print">
            <a:extLst>
              <a:ext uri="{28A0092B-C50C-407E-A947-70E740481C1C}">
                <a14:useLocalDpi xmlns:a14="http://schemas.microsoft.com/office/drawing/2010/main" xmlns="" val="0"/>
              </a:ext>
            </a:extLst>
          </a:blip>
          <a:srcRect/>
          <a:stretch>
            <a:fillRect t="-88000" b="-88000"/>
          </a:stretch>
        </a:blipFill>
      </dgm:spPr>
    </dgm:pt>
    <dgm:pt modelId="{C2897F49-A7C9-49A9-9FE0-B7E73D9F17CF}" type="pres">
      <dgm:prSet presAssocID="{9956F0D5-BCAC-4ABA-881C-0540D0B4901C}" presName="ParentText" presStyleLbl="revTx" presStyleIdx="1" presStyleCnt="5">
        <dgm:presLayoutVars>
          <dgm:chMax val="0"/>
          <dgm:chPref val="0"/>
          <dgm:bulletEnabled val="1"/>
        </dgm:presLayoutVars>
      </dgm:prSet>
      <dgm:spPr/>
      <dgm:t>
        <a:bodyPr/>
        <a:lstStyle/>
        <a:p>
          <a:endParaRPr lang="zh-CN" altLang="en-US"/>
        </a:p>
      </dgm:t>
    </dgm:pt>
    <dgm:pt modelId="{19DCE512-9C46-47EF-B6A5-E001694443DB}" type="pres">
      <dgm:prSet presAssocID="{9956F0D5-BCAC-4ABA-881C-0540D0B4901C}" presName="tlFrame" presStyleLbl="node1" presStyleIdx="4" presStyleCnt="20"/>
      <dgm:spPr>
        <a:solidFill>
          <a:srgbClr val="0066CC"/>
        </a:solidFill>
      </dgm:spPr>
    </dgm:pt>
    <dgm:pt modelId="{170C3A43-81E1-485A-820E-8F99CA032FD7}" type="pres">
      <dgm:prSet presAssocID="{9956F0D5-BCAC-4ABA-881C-0540D0B4901C}" presName="trFrame" presStyleLbl="node1" presStyleIdx="5" presStyleCnt="20"/>
      <dgm:spPr>
        <a:solidFill>
          <a:srgbClr val="0066CC"/>
        </a:solidFill>
      </dgm:spPr>
    </dgm:pt>
    <dgm:pt modelId="{845585AF-C091-45EB-B942-9F9082623D05}" type="pres">
      <dgm:prSet presAssocID="{9956F0D5-BCAC-4ABA-881C-0540D0B4901C}" presName="blFrame" presStyleLbl="node1" presStyleIdx="6" presStyleCnt="20"/>
      <dgm:spPr>
        <a:solidFill>
          <a:srgbClr val="0066CC"/>
        </a:solidFill>
      </dgm:spPr>
    </dgm:pt>
    <dgm:pt modelId="{2B689B5D-E79F-4D31-ADD2-CEB25EB99A21}" type="pres">
      <dgm:prSet presAssocID="{9956F0D5-BCAC-4ABA-881C-0540D0B4901C}" presName="brFrame" presStyleLbl="node1" presStyleIdx="7" presStyleCnt="20"/>
      <dgm:spPr>
        <a:solidFill>
          <a:srgbClr val="0066CC"/>
        </a:solidFill>
      </dgm:spPr>
    </dgm:pt>
    <dgm:pt modelId="{944E2E0F-F55E-4A4B-9BD3-5B581EE9C488}" type="pres">
      <dgm:prSet presAssocID="{A1724649-A2F4-457D-84EE-607EA9FBA515}" presName="sibTrans" presStyleCnt="0"/>
      <dgm:spPr/>
    </dgm:pt>
    <dgm:pt modelId="{86393ED1-E93E-43AB-A575-FDAF02FE78BC}" type="pres">
      <dgm:prSet presAssocID="{66BF9051-71C1-4AB9-98AE-C0CC60223CFD}" presName="composite" presStyleCnt="0">
        <dgm:presLayoutVars>
          <dgm:chMax/>
          <dgm:chPref/>
        </dgm:presLayoutVars>
      </dgm:prSet>
      <dgm:spPr/>
    </dgm:pt>
    <dgm:pt modelId="{31D5E754-DC2F-4206-A966-547E7C1C97AE}" type="pres">
      <dgm:prSet presAssocID="{66BF9051-71C1-4AB9-98AE-C0CC60223CFD}" presName="Image" presStyleLbl="bgImgPlace1" presStyleIdx="2" presStyleCnt="5"/>
      <dgm:spPr>
        <a:blipFill>
          <a:blip xmlns:r="http://schemas.openxmlformats.org/officeDocument/2006/relationships" r:embed="rId3">
            <a:extLst>
              <a:ext uri="{28A0092B-C50C-407E-A947-70E740481C1C}">
                <a14:useLocalDpi xmlns:a14="http://schemas.microsoft.com/office/drawing/2010/main" xmlns="" val="0"/>
              </a:ext>
            </a:extLst>
          </a:blip>
          <a:srcRect/>
          <a:stretch>
            <a:fillRect l="-8000" r="-8000"/>
          </a:stretch>
        </a:blipFill>
      </dgm:spPr>
    </dgm:pt>
    <dgm:pt modelId="{7A80CDE3-2DE1-41F7-AAB2-CE58911B4714}" type="pres">
      <dgm:prSet presAssocID="{66BF9051-71C1-4AB9-98AE-C0CC60223CFD}" presName="ParentText" presStyleLbl="revTx" presStyleIdx="2" presStyleCnt="5">
        <dgm:presLayoutVars>
          <dgm:chMax val="0"/>
          <dgm:chPref val="0"/>
          <dgm:bulletEnabled val="1"/>
        </dgm:presLayoutVars>
      </dgm:prSet>
      <dgm:spPr/>
      <dgm:t>
        <a:bodyPr/>
        <a:lstStyle/>
        <a:p>
          <a:endParaRPr lang="zh-CN" altLang="en-US"/>
        </a:p>
      </dgm:t>
    </dgm:pt>
    <dgm:pt modelId="{D25D4113-A8D3-4442-ABDF-D29B76E9103E}" type="pres">
      <dgm:prSet presAssocID="{66BF9051-71C1-4AB9-98AE-C0CC60223CFD}" presName="tlFrame" presStyleLbl="node1" presStyleIdx="8" presStyleCnt="20"/>
      <dgm:spPr>
        <a:solidFill>
          <a:srgbClr val="996600"/>
        </a:solidFill>
      </dgm:spPr>
    </dgm:pt>
    <dgm:pt modelId="{F6D82815-388B-48F5-8CD0-897C52C5662D}" type="pres">
      <dgm:prSet presAssocID="{66BF9051-71C1-4AB9-98AE-C0CC60223CFD}" presName="trFrame" presStyleLbl="node1" presStyleIdx="9" presStyleCnt="20"/>
      <dgm:spPr>
        <a:solidFill>
          <a:srgbClr val="996600"/>
        </a:solidFill>
      </dgm:spPr>
    </dgm:pt>
    <dgm:pt modelId="{CBE4EE4F-173A-4A00-9A3B-9F2BDA042899}" type="pres">
      <dgm:prSet presAssocID="{66BF9051-71C1-4AB9-98AE-C0CC60223CFD}" presName="blFrame" presStyleLbl="node1" presStyleIdx="10" presStyleCnt="20"/>
      <dgm:spPr>
        <a:solidFill>
          <a:srgbClr val="996600"/>
        </a:solidFill>
      </dgm:spPr>
    </dgm:pt>
    <dgm:pt modelId="{AE39D943-A91F-4EEC-BAAD-93419A2951F1}" type="pres">
      <dgm:prSet presAssocID="{66BF9051-71C1-4AB9-98AE-C0CC60223CFD}" presName="brFrame" presStyleLbl="node1" presStyleIdx="11" presStyleCnt="20"/>
      <dgm:spPr>
        <a:solidFill>
          <a:srgbClr val="996600"/>
        </a:solidFill>
      </dgm:spPr>
    </dgm:pt>
    <dgm:pt modelId="{73322E31-0474-49C1-BAD5-925751C2FA5F}" type="pres">
      <dgm:prSet presAssocID="{9572C993-01B7-4071-AF47-188D8F70FB83}" presName="sibTrans" presStyleCnt="0"/>
      <dgm:spPr/>
    </dgm:pt>
    <dgm:pt modelId="{031829FF-28E0-4DC9-8B83-205E8D736F22}" type="pres">
      <dgm:prSet presAssocID="{7EC7BFF9-502F-4783-A853-73EECDC487AC}" presName="composite" presStyleCnt="0">
        <dgm:presLayoutVars>
          <dgm:chMax/>
          <dgm:chPref/>
        </dgm:presLayoutVars>
      </dgm:prSet>
      <dgm:spPr/>
    </dgm:pt>
    <dgm:pt modelId="{828292BA-B347-4346-92E9-8E39DF246C58}" type="pres">
      <dgm:prSet presAssocID="{7EC7BFF9-502F-4783-A853-73EECDC487AC}" presName="Image" presStyleLbl="bgImgPlace1" presStyleIdx="3" presStyleCnt="5"/>
      <dgm:spPr>
        <a:blipFill>
          <a:blip xmlns:r="http://schemas.openxmlformats.org/officeDocument/2006/relationships" r:embed="rId4" cstate="print">
            <a:extLst>
              <a:ext uri="{28A0092B-C50C-407E-A947-70E740481C1C}">
                <a14:useLocalDpi xmlns:a14="http://schemas.microsoft.com/office/drawing/2010/main" xmlns="" val="0"/>
              </a:ext>
            </a:extLst>
          </a:blip>
          <a:srcRect/>
          <a:stretch>
            <a:fillRect t="-25000" b="-25000"/>
          </a:stretch>
        </a:blipFill>
      </dgm:spPr>
    </dgm:pt>
    <dgm:pt modelId="{C7C19568-53AC-41FC-9725-C75C585DC777}" type="pres">
      <dgm:prSet presAssocID="{7EC7BFF9-502F-4783-A853-73EECDC487AC}" presName="ParentText" presStyleLbl="revTx" presStyleIdx="3" presStyleCnt="5">
        <dgm:presLayoutVars>
          <dgm:chMax val="0"/>
          <dgm:chPref val="0"/>
          <dgm:bulletEnabled val="1"/>
        </dgm:presLayoutVars>
      </dgm:prSet>
      <dgm:spPr/>
      <dgm:t>
        <a:bodyPr/>
        <a:lstStyle/>
        <a:p>
          <a:endParaRPr lang="zh-CN" altLang="en-US"/>
        </a:p>
      </dgm:t>
    </dgm:pt>
    <dgm:pt modelId="{F9C2EC2B-788A-418F-95B3-AC4650960D76}" type="pres">
      <dgm:prSet presAssocID="{7EC7BFF9-502F-4783-A853-73EECDC487AC}" presName="tlFrame" presStyleLbl="node1" presStyleIdx="12" presStyleCnt="20"/>
      <dgm:spPr>
        <a:solidFill>
          <a:srgbClr val="FF0000"/>
        </a:solidFill>
      </dgm:spPr>
    </dgm:pt>
    <dgm:pt modelId="{981E7505-2AD8-49BF-BE15-DAB56DF9A91D}" type="pres">
      <dgm:prSet presAssocID="{7EC7BFF9-502F-4783-A853-73EECDC487AC}" presName="trFrame" presStyleLbl="node1" presStyleIdx="13" presStyleCnt="20"/>
      <dgm:spPr>
        <a:solidFill>
          <a:srgbClr val="FF0000"/>
        </a:solidFill>
      </dgm:spPr>
    </dgm:pt>
    <dgm:pt modelId="{EC2B2624-E67E-4887-9D9D-74CB77F4D8EE}" type="pres">
      <dgm:prSet presAssocID="{7EC7BFF9-502F-4783-A853-73EECDC487AC}" presName="blFrame" presStyleLbl="node1" presStyleIdx="14" presStyleCnt="20"/>
      <dgm:spPr>
        <a:solidFill>
          <a:srgbClr val="FF0000"/>
        </a:solidFill>
      </dgm:spPr>
    </dgm:pt>
    <dgm:pt modelId="{8C847190-39E5-4AE1-AAB0-2D68D76B1472}" type="pres">
      <dgm:prSet presAssocID="{7EC7BFF9-502F-4783-A853-73EECDC487AC}" presName="brFrame" presStyleLbl="node1" presStyleIdx="15" presStyleCnt="20"/>
      <dgm:spPr>
        <a:solidFill>
          <a:srgbClr val="FF0000"/>
        </a:solidFill>
      </dgm:spPr>
    </dgm:pt>
    <dgm:pt modelId="{A2110B94-C2BD-47DB-A2CF-408AB5980C8E}" type="pres">
      <dgm:prSet presAssocID="{AE81D26F-E9FE-4A37-9271-E45C4C3FEAEA}" presName="sibTrans" presStyleCnt="0"/>
      <dgm:spPr/>
    </dgm:pt>
    <dgm:pt modelId="{059B673A-0D45-4690-8E11-A876190E6F9B}" type="pres">
      <dgm:prSet presAssocID="{82D4DCC6-566E-474A-B3E3-2E5B5310D46C}" presName="composite" presStyleCnt="0">
        <dgm:presLayoutVars>
          <dgm:chMax/>
          <dgm:chPref/>
        </dgm:presLayoutVars>
      </dgm:prSet>
      <dgm:spPr/>
    </dgm:pt>
    <dgm:pt modelId="{A71D61D6-475E-474F-B620-42F8FAAB975F}" type="pres">
      <dgm:prSet presAssocID="{82D4DCC6-566E-474A-B3E3-2E5B5310D46C}" presName="Image" presStyleLbl="bgImgPlace1" presStyleIdx="4" presStyleCnt="5"/>
      <dgm:spPr>
        <a:blipFill>
          <a:blip xmlns:r="http://schemas.openxmlformats.org/officeDocument/2006/relationships" r:embed="rId5" cstate="print">
            <a:extLst>
              <a:ext uri="{28A0092B-C50C-407E-A947-70E740481C1C}">
                <a14:useLocalDpi xmlns:a14="http://schemas.microsoft.com/office/drawing/2010/main" xmlns="" val="0"/>
              </a:ext>
            </a:extLst>
          </a:blip>
          <a:srcRect/>
          <a:stretch>
            <a:fillRect t="-10000" b="-10000"/>
          </a:stretch>
        </a:blipFill>
      </dgm:spPr>
    </dgm:pt>
    <dgm:pt modelId="{50E0F98E-B7FB-4B53-81C6-018BE033E2B5}" type="pres">
      <dgm:prSet presAssocID="{82D4DCC6-566E-474A-B3E3-2E5B5310D46C}" presName="ParentText" presStyleLbl="revTx" presStyleIdx="4" presStyleCnt="5">
        <dgm:presLayoutVars>
          <dgm:chMax val="0"/>
          <dgm:chPref val="0"/>
          <dgm:bulletEnabled val="1"/>
        </dgm:presLayoutVars>
      </dgm:prSet>
      <dgm:spPr/>
      <dgm:t>
        <a:bodyPr/>
        <a:lstStyle/>
        <a:p>
          <a:endParaRPr lang="zh-CN" altLang="en-US"/>
        </a:p>
      </dgm:t>
    </dgm:pt>
    <dgm:pt modelId="{9D9FBC8C-B51F-43A3-AF14-85C79201AD10}" type="pres">
      <dgm:prSet presAssocID="{82D4DCC6-566E-474A-B3E3-2E5B5310D46C}" presName="tlFrame" presStyleLbl="node1" presStyleIdx="16" presStyleCnt="20"/>
      <dgm:spPr>
        <a:solidFill>
          <a:srgbClr val="92D050"/>
        </a:solidFill>
      </dgm:spPr>
    </dgm:pt>
    <dgm:pt modelId="{EF969D77-58B0-401E-BAC4-4D8BC5612F0A}" type="pres">
      <dgm:prSet presAssocID="{82D4DCC6-566E-474A-B3E3-2E5B5310D46C}" presName="trFrame" presStyleLbl="node1" presStyleIdx="17" presStyleCnt="20"/>
      <dgm:spPr>
        <a:solidFill>
          <a:srgbClr val="92D050"/>
        </a:solidFill>
      </dgm:spPr>
    </dgm:pt>
    <dgm:pt modelId="{0C5D0579-8700-402A-B2C6-F8B3E4A06261}" type="pres">
      <dgm:prSet presAssocID="{82D4DCC6-566E-474A-B3E3-2E5B5310D46C}" presName="blFrame" presStyleLbl="node1" presStyleIdx="18" presStyleCnt="20"/>
      <dgm:spPr>
        <a:solidFill>
          <a:srgbClr val="92D050"/>
        </a:solidFill>
      </dgm:spPr>
    </dgm:pt>
    <dgm:pt modelId="{66FA6B7B-208D-44BF-8919-574C89267BB5}" type="pres">
      <dgm:prSet presAssocID="{82D4DCC6-566E-474A-B3E3-2E5B5310D46C}" presName="brFrame" presStyleLbl="node1" presStyleIdx="19" presStyleCnt="20"/>
      <dgm:spPr>
        <a:solidFill>
          <a:srgbClr val="92D050"/>
        </a:solidFill>
      </dgm:spPr>
    </dgm:pt>
  </dgm:ptLst>
  <dgm:cxnLst>
    <dgm:cxn modelId="{B03FC368-26F1-485D-A5F7-A12C26C221D5}" srcId="{352DDADC-2200-4F17-AB5E-EFFE3784BFDB}" destId="{7EC7BFF9-502F-4783-A853-73EECDC487AC}" srcOrd="3" destOrd="0" parTransId="{2E8540BC-C727-4CB9-A321-BD12084C170B}" sibTransId="{AE81D26F-E9FE-4A37-9271-E45C4C3FEAEA}"/>
    <dgm:cxn modelId="{1D9BA6F2-FADD-4622-BD6F-66AFE5E2CAE0}" type="presOf" srcId="{9956F0D5-BCAC-4ABA-881C-0540D0B4901C}" destId="{C2897F49-A7C9-49A9-9FE0-B7E73D9F17CF}" srcOrd="0" destOrd="0" presId="urn:microsoft.com/office/officeart/2009/3/layout/FramedTextPicture"/>
    <dgm:cxn modelId="{072E57E8-C66A-4673-ADC1-2E8B375EB58D}" type="presOf" srcId="{5FDA458F-33E9-40F4-B45D-B97572A3A513}" destId="{CCBC185C-5681-4255-A575-F9A049F1D686}" srcOrd="0" destOrd="0" presId="urn:microsoft.com/office/officeart/2009/3/layout/FramedTextPicture"/>
    <dgm:cxn modelId="{6A547643-6CF6-42BA-87BD-8AEB182B24B7}" type="presOf" srcId="{66BF9051-71C1-4AB9-98AE-C0CC60223CFD}" destId="{7A80CDE3-2DE1-41F7-AAB2-CE58911B4714}" srcOrd="0" destOrd="0" presId="urn:microsoft.com/office/officeart/2009/3/layout/FramedTextPicture"/>
    <dgm:cxn modelId="{C4922322-758E-4A39-9A11-E35EFA0A1C2D}" srcId="{352DDADC-2200-4F17-AB5E-EFFE3784BFDB}" destId="{5FDA458F-33E9-40F4-B45D-B97572A3A513}" srcOrd="0" destOrd="0" parTransId="{320F7EB3-A3B5-4844-B4CE-6F1398D099DA}" sibTransId="{CF1F6CF4-1473-42CB-B27F-945F23F00F79}"/>
    <dgm:cxn modelId="{036FC4E1-8698-4332-B8DB-4AEFC4E3F8C3}" type="presOf" srcId="{352DDADC-2200-4F17-AB5E-EFFE3784BFDB}" destId="{79E95C3A-9791-4B56-96E6-272E75E9AAFE}" srcOrd="0" destOrd="0" presId="urn:microsoft.com/office/officeart/2009/3/layout/FramedTextPicture"/>
    <dgm:cxn modelId="{DEA26D25-FFD8-4397-9831-E69120F69599}" type="presOf" srcId="{82D4DCC6-566E-474A-B3E3-2E5B5310D46C}" destId="{50E0F98E-B7FB-4B53-81C6-018BE033E2B5}" srcOrd="0" destOrd="0" presId="urn:microsoft.com/office/officeart/2009/3/layout/FramedTextPicture"/>
    <dgm:cxn modelId="{234457C8-6295-4AC0-ADF8-6D7EACFC8342}" srcId="{352DDADC-2200-4F17-AB5E-EFFE3784BFDB}" destId="{82D4DCC6-566E-474A-B3E3-2E5B5310D46C}" srcOrd="4" destOrd="0" parTransId="{2012366F-6CF2-4AD7-B312-03C317917B6E}" sibTransId="{1A549E10-73C3-4C9E-9195-1A70989779F1}"/>
    <dgm:cxn modelId="{E7563F8D-ED18-4559-AE75-01EE5DD33829}" type="presOf" srcId="{7EC7BFF9-502F-4783-A853-73EECDC487AC}" destId="{C7C19568-53AC-41FC-9725-C75C585DC777}" srcOrd="0" destOrd="0" presId="urn:microsoft.com/office/officeart/2009/3/layout/FramedTextPicture"/>
    <dgm:cxn modelId="{C4D06034-F085-4A0A-9C3D-BC8C4A3980E2}" srcId="{352DDADC-2200-4F17-AB5E-EFFE3784BFDB}" destId="{66BF9051-71C1-4AB9-98AE-C0CC60223CFD}" srcOrd="2" destOrd="0" parTransId="{7ED5C8D0-EFBE-415C-B6C9-D60D873C5DA4}" sibTransId="{9572C993-01B7-4071-AF47-188D8F70FB83}"/>
    <dgm:cxn modelId="{F662744B-4875-49C1-9142-B805399BF6E6}" srcId="{352DDADC-2200-4F17-AB5E-EFFE3784BFDB}" destId="{9956F0D5-BCAC-4ABA-881C-0540D0B4901C}" srcOrd="1" destOrd="0" parTransId="{34BBCFA6-9DDC-491C-87A3-929942159E51}" sibTransId="{A1724649-A2F4-457D-84EE-607EA9FBA515}"/>
    <dgm:cxn modelId="{7527D751-4547-4DD8-87DB-4A70282E14EC}" type="presParOf" srcId="{79E95C3A-9791-4B56-96E6-272E75E9AAFE}" destId="{0F388E0B-84AB-40BD-B6E8-B28C3AF7AE4A}" srcOrd="0" destOrd="0" presId="urn:microsoft.com/office/officeart/2009/3/layout/FramedTextPicture"/>
    <dgm:cxn modelId="{25A7A017-F07E-4D65-9247-85669AA3FC45}" type="presParOf" srcId="{0F388E0B-84AB-40BD-B6E8-B28C3AF7AE4A}" destId="{5EBD0A13-F3DA-4F21-A504-3754B9191327}" srcOrd="0" destOrd="0" presId="urn:microsoft.com/office/officeart/2009/3/layout/FramedTextPicture"/>
    <dgm:cxn modelId="{8C1FAF03-6BA4-4F77-B692-353F368563A2}" type="presParOf" srcId="{0F388E0B-84AB-40BD-B6E8-B28C3AF7AE4A}" destId="{CCBC185C-5681-4255-A575-F9A049F1D686}" srcOrd="1" destOrd="0" presId="urn:microsoft.com/office/officeart/2009/3/layout/FramedTextPicture"/>
    <dgm:cxn modelId="{3BCC90F6-E783-4B61-911F-5A5D4C755D19}" type="presParOf" srcId="{0F388E0B-84AB-40BD-B6E8-B28C3AF7AE4A}" destId="{0AFB7390-9B2C-42A8-980C-65550AA9A50F}" srcOrd="2" destOrd="0" presId="urn:microsoft.com/office/officeart/2009/3/layout/FramedTextPicture"/>
    <dgm:cxn modelId="{E96B81D7-4AFF-4CC7-A921-A523B6889A95}" type="presParOf" srcId="{0F388E0B-84AB-40BD-B6E8-B28C3AF7AE4A}" destId="{95543804-8E45-42F8-B8E5-17B0AA737882}" srcOrd="3" destOrd="0" presId="urn:microsoft.com/office/officeart/2009/3/layout/FramedTextPicture"/>
    <dgm:cxn modelId="{07046D9B-A662-4965-8789-464B9DEB88A5}" type="presParOf" srcId="{0F388E0B-84AB-40BD-B6E8-B28C3AF7AE4A}" destId="{180339F3-A5D3-47CD-BAF5-DDCA714D78D1}" srcOrd="4" destOrd="0" presId="urn:microsoft.com/office/officeart/2009/3/layout/FramedTextPicture"/>
    <dgm:cxn modelId="{97882B04-AD45-424B-81E6-04501510DD9A}" type="presParOf" srcId="{0F388E0B-84AB-40BD-B6E8-B28C3AF7AE4A}" destId="{5454065B-4B88-4DEA-BA74-21598DF9B8D3}" srcOrd="5" destOrd="0" presId="urn:microsoft.com/office/officeart/2009/3/layout/FramedTextPicture"/>
    <dgm:cxn modelId="{7A8DBF78-FBF5-4A0E-A1A4-183E66FDA3B4}" type="presParOf" srcId="{79E95C3A-9791-4B56-96E6-272E75E9AAFE}" destId="{F0696FF8-C0AB-4F4B-980F-78703B3DEB7D}" srcOrd="1" destOrd="0" presId="urn:microsoft.com/office/officeart/2009/3/layout/FramedTextPicture"/>
    <dgm:cxn modelId="{43884482-F11C-4298-9281-39A01C4B7756}" type="presParOf" srcId="{79E95C3A-9791-4B56-96E6-272E75E9AAFE}" destId="{3185CF88-3637-462C-826E-CA654EA7C566}" srcOrd="2" destOrd="0" presId="urn:microsoft.com/office/officeart/2009/3/layout/FramedTextPicture"/>
    <dgm:cxn modelId="{C8E4B919-8962-4F67-AE0B-31D8F65256EE}" type="presParOf" srcId="{3185CF88-3637-462C-826E-CA654EA7C566}" destId="{DE045637-68B4-4463-8760-1D841C58A48B}" srcOrd="0" destOrd="0" presId="urn:microsoft.com/office/officeart/2009/3/layout/FramedTextPicture"/>
    <dgm:cxn modelId="{9AF52DE6-C1BB-4966-9A74-AB9809173199}" type="presParOf" srcId="{3185CF88-3637-462C-826E-CA654EA7C566}" destId="{C2897F49-A7C9-49A9-9FE0-B7E73D9F17CF}" srcOrd="1" destOrd="0" presId="urn:microsoft.com/office/officeart/2009/3/layout/FramedTextPicture"/>
    <dgm:cxn modelId="{7AB5FD38-169A-4ABE-8521-59A4471D1126}" type="presParOf" srcId="{3185CF88-3637-462C-826E-CA654EA7C566}" destId="{19DCE512-9C46-47EF-B6A5-E001694443DB}" srcOrd="2" destOrd="0" presId="urn:microsoft.com/office/officeart/2009/3/layout/FramedTextPicture"/>
    <dgm:cxn modelId="{7F0CBE45-F8DC-4FE1-A118-9240E10306D9}" type="presParOf" srcId="{3185CF88-3637-462C-826E-CA654EA7C566}" destId="{170C3A43-81E1-485A-820E-8F99CA032FD7}" srcOrd="3" destOrd="0" presId="urn:microsoft.com/office/officeart/2009/3/layout/FramedTextPicture"/>
    <dgm:cxn modelId="{88E28B25-6269-4E1C-AE27-5595A389B157}" type="presParOf" srcId="{3185CF88-3637-462C-826E-CA654EA7C566}" destId="{845585AF-C091-45EB-B942-9F9082623D05}" srcOrd="4" destOrd="0" presId="urn:microsoft.com/office/officeart/2009/3/layout/FramedTextPicture"/>
    <dgm:cxn modelId="{C5247974-E42C-48DD-B56D-2380B2A93CE2}" type="presParOf" srcId="{3185CF88-3637-462C-826E-CA654EA7C566}" destId="{2B689B5D-E79F-4D31-ADD2-CEB25EB99A21}" srcOrd="5" destOrd="0" presId="urn:microsoft.com/office/officeart/2009/3/layout/FramedTextPicture"/>
    <dgm:cxn modelId="{E5A8F3C9-89E2-4A39-8C09-078E91C78E3A}" type="presParOf" srcId="{79E95C3A-9791-4B56-96E6-272E75E9AAFE}" destId="{944E2E0F-F55E-4A4B-9BD3-5B581EE9C488}" srcOrd="3" destOrd="0" presId="urn:microsoft.com/office/officeart/2009/3/layout/FramedTextPicture"/>
    <dgm:cxn modelId="{DC9DC885-474B-476F-BE2D-7F8E4C90C0B5}" type="presParOf" srcId="{79E95C3A-9791-4B56-96E6-272E75E9AAFE}" destId="{86393ED1-E93E-43AB-A575-FDAF02FE78BC}" srcOrd="4" destOrd="0" presId="urn:microsoft.com/office/officeart/2009/3/layout/FramedTextPicture"/>
    <dgm:cxn modelId="{F9B4E407-3136-4FE6-89E4-90C624909245}" type="presParOf" srcId="{86393ED1-E93E-43AB-A575-FDAF02FE78BC}" destId="{31D5E754-DC2F-4206-A966-547E7C1C97AE}" srcOrd="0" destOrd="0" presId="urn:microsoft.com/office/officeart/2009/3/layout/FramedTextPicture"/>
    <dgm:cxn modelId="{F60F04A6-34DA-4E6A-98E1-D9AA6022D311}" type="presParOf" srcId="{86393ED1-E93E-43AB-A575-FDAF02FE78BC}" destId="{7A80CDE3-2DE1-41F7-AAB2-CE58911B4714}" srcOrd="1" destOrd="0" presId="urn:microsoft.com/office/officeart/2009/3/layout/FramedTextPicture"/>
    <dgm:cxn modelId="{FBE768D2-49CC-4953-B309-C6D88B0B339F}" type="presParOf" srcId="{86393ED1-E93E-43AB-A575-FDAF02FE78BC}" destId="{D25D4113-A8D3-4442-ABDF-D29B76E9103E}" srcOrd="2" destOrd="0" presId="urn:microsoft.com/office/officeart/2009/3/layout/FramedTextPicture"/>
    <dgm:cxn modelId="{B7C3EA7A-CA87-413A-93E7-2937F24940CA}" type="presParOf" srcId="{86393ED1-E93E-43AB-A575-FDAF02FE78BC}" destId="{F6D82815-388B-48F5-8CD0-897C52C5662D}" srcOrd="3" destOrd="0" presId="urn:microsoft.com/office/officeart/2009/3/layout/FramedTextPicture"/>
    <dgm:cxn modelId="{2AD5911B-4D56-4A6A-B3B8-DD816A59520A}" type="presParOf" srcId="{86393ED1-E93E-43AB-A575-FDAF02FE78BC}" destId="{CBE4EE4F-173A-4A00-9A3B-9F2BDA042899}" srcOrd="4" destOrd="0" presId="urn:microsoft.com/office/officeart/2009/3/layout/FramedTextPicture"/>
    <dgm:cxn modelId="{B1405054-5FC4-42EF-869A-159B3A804382}" type="presParOf" srcId="{86393ED1-E93E-43AB-A575-FDAF02FE78BC}" destId="{AE39D943-A91F-4EEC-BAAD-93419A2951F1}" srcOrd="5" destOrd="0" presId="urn:microsoft.com/office/officeart/2009/3/layout/FramedTextPicture"/>
    <dgm:cxn modelId="{F6F0CDBD-B040-41AB-B7D4-B6A050F4B9F7}" type="presParOf" srcId="{79E95C3A-9791-4B56-96E6-272E75E9AAFE}" destId="{73322E31-0474-49C1-BAD5-925751C2FA5F}" srcOrd="5" destOrd="0" presId="urn:microsoft.com/office/officeart/2009/3/layout/FramedTextPicture"/>
    <dgm:cxn modelId="{0372DD43-7D05-4AA3-B622-1FC55009E449}" type="presParOf" srcId="{79E95C3A-9791-4B56-96E6-272E75E9AAFE}" destId="{031829FF-28E0-4DC9-8B83-205E8D736F22}" srcOrd="6" destOrd="0" presId="urn:microsoft.com/office/officeart/2009/3/layout/FramedTextPicture"/>
    <dgm:cxn modelId="{AED9B9DE-C30A-4DD8-9B49-E17D1E8AA7F4}" type="presParOf" srcId="{031829FF-28E0-4DC9-8B83-205E8D736F22}" destId="{828292BA-B347-4346-92E9-8E39DF246C58}" srcOrd="0" destOrd="0" presId="urn:microsoft.com/office/officeart/2009/3/layout/FramedTextPicture"/>
    <dgm:cxn modelId="{41A41F90-364E-4EA4-8629-15CFA166D6BC}" type="presParOf" srcId="{031829FF-28E0-4DC9-8B83-205E8D736F22}" destId="{C7C19568-53AC-41FC-9725-C75C585DC777}" srcOrd="1" destOrd="0" presId="urn:microsoft.com/office/officeart/2009/3/layout/FramedTextPicture"/>
    <dgm:cxn modelId="{8714DEDE-A699-4BB9-813C-103BFFE858B8}" type="presParOf" srcId="{031829FF-28E0-4DC9-8B83-205E8D736F22}" destId="{F9C2EC2B-788A-418F-95B3-AC4650960D76}" srcOrd="2" destOrd="0" presId="urn:microsoft.com/office/officeart/2009/3/layout/FramedTextPicture"/>
    <dgm:cxn modelId="{46DBED21-97D4-4D0B-A7DB-1EDCBD430DCC}" type="presParOf" srcId="{031829FF-28E0-4DC9-8B83-205E8D736F22}" destId="{981E7505-2AD8-49BF-BE15-DAB56DF9A91D}" srcOrd="3" destOrd="0" presId="urn:microsoft.com/office/officeart/2009/3/layout/FramedTextPicture"/>
    <dgm:cxn modelId="{585C5875-FF92-4DB4-9132-E379E5C91C78}" type="presParOf" srcId="{031829FF-28E0-4DC9-8B83-205E8D736F22}" destId="{EC2B2624-E67E-4887-9D9D-74CB77F4D8EE}" srcOrd="4" destOrd="0" presId="urn:microsoft.com/office/officeart/2009/3/layout/FramedTextPicture"/>
    <dgm:cxn modelId="{02251897-70C6-4359-A675-B75C8041BD02}" type="presParOf" srcId="{031829FF-28E0-4DC9-8B83-205E8D736F22}" destId="{8C847190-39E5-4AE1-AAB0-2D68D76B1472}" srcOrd="5" destOrd="0" presId="urn:microsoft.com/office/officeart/2009/3/layout/FramedTextPicture"/>
    <dgm:cxn modelId="{5F8655F0-8DBE-4271-BA22-D55DAEA38B7B}" type="presParOf" srcId="{79E95C3A-9791-4B56-96E6-272E75E9AAFE}" destId="{A2110B94-C2BD-47DB-A2CF-408AB5980C8E}" srcOrd="7" destOrd="0" presId="urn:microsoft.com/office/officeart/2009/3/layout/FramedTextPicture"/>
    <dgm:cxn modelId="{C45DB906-00FA-4AFA-9BB6-404B2C6C4DBC}" type="presParOf" srcId="{79E95C3A-9791-4B56-96E6-272E75E9AAFE}" destId="{059B673A-0D45-4690-8E11-A876190E6F9B}" srcOrd="8" destOrd="0" presId="urn:microsoft.com/office/officeart/2009/3/layout/FramedTextPicture"/>
    <dgm:cxn modelId="{3D1B2AB0-DCA6-4755-8FFA-794FED2AEB75}" type="presParOf" srcId="{059B673A-0D45-4690-8E11-A876190E6F9B}" destId="{A71D61D6-475E-474F-B620-42F8FAAB975F}" srcOrd="0" destOrd="0" presId="urn:microsoft.com/office/officeart/2009/3/layout/FramedTextPicture"/>
    <dgm:cxn modelId="{6206542E-E686-4E1B-B8C9-5F16999A92D1}" type="presParOf" srcId="{059B673A-0D45-4690-8E11-A876190E6F9B}" destId="{50E0F98E-B7FB-4B53-81C6-018BE033E2B5}" srcOrd="1" destOrd="0" presId="urn:microsoft.com/office/officeart/2009/3/layout/FramedTextPicture"/>
    <dgm:cxn modelId="{56CE958D-883D-4259-B22D-9D10954D3CE9}" type="presParOf" srcId="{059B673A-0D45-4690-8E11-A876190E6F9B}" destId="{9D9FBC8C-B51F-43A3-AF14-85C79201AD10}" srcOrd="2" destOrd="0" presId="urn:microsoft.com/office/officeart/2009/3/layout/FramedTextPicture"/>
    <dgm:cxn modelId="{6A250CC1-3D73-495D-9A06-6777A4F41CDE}" type="presParOf" srcId="{059B673A-0D45-4690-8E11-A876190E6F9B}" destId="{EF969D77-58B0-401E-BAC4-4D8BC5612F0A}" srcOrd="3" destOrd="0" presId="urn:microsoft.com/office/officeart/2009/3/layout/FramedTextPicture"/>
    <dgm:cxn modelId="{C9DFEEDB-10A9-4179-8ED9-640D95E3B73D}" type="presParOf" srcId="{059B673A-0D45-4690-8E11-A876190E6F9B}" destId="{0C5D0579-8700-402A-B2C6-F8B3E4A06261}" srcOrd="4" destOrd="0" presId="urn:microsoft.com/office/officeart/2009/3/layout/FramedTextPicture"/>
    <dgm:cxn modelId="{3A33620E-551C-4840-98C4-C919913C417D}" type="presParOf" srcId="{059B673A-0D45-4690-8E11-A876190E6F9B}" destId="{66FA6B7B-208D-44BF-8919-574C89267BB5}" srcOrd="5" destOrd="0" presId="urn:microsoft.com/office/officeart/2009/3/layout/FramedTextPicture"/>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6DBD7B-242C-44BE-91B5-B91EB651EB1D}">
      <dsp:nvSpPr>
        <dsp:cNvPr id="0" name=""/>
        <dsp:cNvSpPr/>
      </dsp:nvSpPr>
      <dsp:spPr>
        <a:xfrm>
          <a:off x="0" y="0"/>
          <a:ext cx="2348706"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EB7F4D-00D7-48E4-B8B0-BEA8243E21C2}">
      <dsp:nvSpPr>
        <dsp:cNvPr id="0" name=""/>
        <dsp:cNvSpPr/>
      </dsp:nvSpPr>
      <dsp:spPr>
        <a:xfrm>
          <a:off x="0" y="0"/>
          <a:ext cx="2348706" cy="733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ct val="35000"/>
            </a:spcAft>
            <a:buNone/>
          </a:pPr>
          <a:r>
            <a:rPr lang="zh-CN" altLang="en-US" sz="2100" kern="1200" dirty="0">
              <a:solidFill>
                <a:schemeClr val="tx1"/>
              </a:solidFill>
              <a:latin typeface="微软雅黑" panose="020B0503020204020204" pitchFamily="34" charset="-122"/>
              <a:ea typeface="微软雅黑" panose="020B0503020204020204" pitchFamily="34" charset="-122"/>
            </a:rPr>
            <a:t>活动范围的广泛性</a:t>
          </a:r>
        </a:p>
      </dsp:txBody>
      <dsp:txXfrm>
        <a:off x="0" y="0"/>
        <a:ext cx="2348706" cy="733424"/>
      </dsp:txXfrm>
    </dsp:sp>
    <dsp:sp modelId="{F1E39A14-F20D-46E6-B3F9-7186A1FE172A}">
      <dsp:nvSpPr>
        <dsp:cNvPr id="0" name=""/>
        <dsp:cNvSpPr/>
      </dsp:nvSpPr>
      <dsp:spPr>
        <a:xfrm>
          <a:off x="0" y="733425"/>
          <a:ext cx="2348706" cy="0"/>
        </a:xfrm>
        <a:prstGeom prst="lin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0F1A89-5FA4-4B5A-9512-8F46CEC133A8}">
      <dsp:nvSpPr>
        <dsp:cNvPr id="0" name=""/>
        <dsp:cNvSpPr/>
      </dsp:nvSpPr>
      <dsp:spPr>
        <a:xfrm>
          <a:off x="0" y="733424"/>
          <a:ext cx="2348706" cy="733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ct val="35000"/>
            </a:spcAft>
            <a:buNone/>
          </a:pPr>
          <a:r>
            <a:rPr lang="zh-CN" altLang="en-US" sz="2100" kern="1200" dirty="0">
              <a:solidFill>
                <a:schemeClr val="tx1"/>
              </a:solidFill>
              <a:latin typeface="微软雅黑" panose="020B0503020204020204" pitchFamily="34" charset="-122"/>
              <a:ea typeface="微软雅黑" panose="020B0503020204020204" pitchFamily="34" charset="-122"/>
            </a:rPr>
            <a:t>活动内容的开放性</a:t>
          </a:r>
        </a:p>
      </dsp:txBody>
      <dsp:txXfrm>
        <a:off x="0" y="733424"/>
        <a:ext cx="2348706" cy="733424"/>
      </dsp:txXfrm>
    </dsp:sp>
    <dsp:sp modelId="{695BFC5B-0E88-49E0-83E2-82B38C0299D2}">
      <dsp:nvSpPr>
        <dsp:cNvPr id="0" name=""/>
        <dsp:cNvSpPr/>
      </dsp:nvSpPr>
      <dsp:spPr>
        <a:xfrm>
          <a:off x="0" y="1466850"/>
          <a:ext cx="2348706" cy="0"/>
        </a:xfrm>
        <a:prstGeom prst="lin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66B6FF-BE77-4DE2-93AB-9A06B8BB87A9}">
      <dsp:nvSpPr>
        <dsp:cNvPr id="0" name=""/>
        <dsp:cNvSpPr/>
      </dsp:nvSpPr>
      <dsp:spPr>
        <a:xfrm>
          <a:off x="0" y="1466849"/>
          <a:ext cx="2348706" cy="733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ct val="35000"/>
            </a:spcAft>
            <a:buNone/>
          </a:pPr>
          <a:r>
            <a:rPr lang="zh-CN" altLang="en-US" sz="2100" kern="1200" dirty="0">
              <a:solidFill>
                <a:schemeClr val="tx1"/>
              </a:solidFill>
              <a:latin typeface="微软雅黑" panose="020B0503020204020204" pitchFamily="34" charset="-122"/>
              <a:ea typeface="微软雅黑" panose="020B0503020204020204" pitchFamily="34" charset="-122"/>
            </a:rPr>
            <a:t>交往对象的复杂性</a:t>
          </a:r>
        </a:p>
      </dsp:txBody>
      <dsp:txXfrm>
        <a:off x="0" y="1466849"/>
        <a:ext cx="2348706" cy="733424"/>
      </dsp:txXfrm>
    </dsp:sp>
    <dsp:sp modelId="{C828E20B-D6B4-4B44-8564-882CB42DD6DF}">
      <dsp:nvSpPr>
        <dsp:cNvPr id="0" name=""/>
        <dsp:cNvSpPr/>
      </dsp:nvSpPr>
      <dsp:spPr>
        <a:xfrm>
          <a:off x="0" y="2200274"/>
          <a:ext cx="2348706" cy="0"/>
        </a:xfrm>
        <a:prstGeom prst="lin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6F691E-2125-4F07-9808-2A05C8A36E8E}">
      <dsp:nvSpPr>
        <dsp:cNvPr id="0" name=""/>
        <dsp:cNvSpPr/>
      </dsp:nvSpPr>
      <dsp:spPr>
        <a:xfrm>
          <a:off x="0" y="2200274"/>
          <a:ext cx="2348706" cy="733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rtl="0">
            <a:lnSpc>
              <a:spcPct val="90000"/>
            </a:lnSpc>
            <a:spcBef>
              <a:spcPct val="0"/>
            </a:spcBef>
            <a:spcAft>
              <a:spcPct val="35000"/>
            </a:spcAft>
            <a:buNone/>
          </a:pPr>
          <a:r>
            <a:rPr lang="zh-CN" altLang="en-US" sz="2100" kern="1200" dirty="0">
              <a:solidFill>
                <a:schemeClr val="tx1"/>
              </a:solidFill>
              <a:latin typeface="微软雅黑" panose="020B0503020204020204" pitchFamily="34" charset="-122"/>
              <a:ea typeface="微软雅黑" panose="020B0503020204020204" pitchFamily="34" charset="-122"/>
            </a:rPr>
            <a:t>活动方式的多样性</a:t>
          </a:r>
        </a:p>
      </dsp:txBody>
      <dsp:txXfrm>
        <a:off x="0" y="2200274"/>
        <a:ext cx="2348706" cy="733424"/>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36E62-9C41-427A-AF13-05226D76C6AA}">
      <dsp:nvSpPr>
        <dsp:cNvPr id="0" name=""/>
        <dsp:cNvSpPr/>
      </dsp:nvSpPr>
      <dsp:spPr>
        <a:xfrm>
          <a:off x="1277350" y="2402817"/>
          <a:ext cx="1484340" cy="1274350"/>
        </a:xfrm>
        <a:prstGeom prst="hexagon">
          <a:avLst>
            <a:gd name="adj" fmla="val 25000"/>
            <a:gd name="vf" fmla="val 115470"/>
          </a:avLst>
        </a:prstGeom>
        <a:solidFill>
          <a:srgbClr val="FFFF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solidFill>
                <a:schemeClr val="tx1"/>
              </a:solidFill>
              <a:latin typeface="微软雅黑" panose="020B0503020204020204" pitchFamily="34" charset="-122"/>
              <a:ea typeface="微软雅黑" panose="020B0503020204020204" pitchFamily="34" charset="-122"/>
            </a:rPr>
            <a:t>助人为乐</a:t>
          </a:r>
        </a:p>
      </dsp:txBody>
      <dsp:txXfrm>
        <a:off x="1507241" y="2600185"/>
        <a:ext cx="1024558" cy="879614"/>
      </dsp:txXfrm>
    </dsp:sp>
    <dsp:sp modelId="{2DC4371C-FC51-4E08-BCFE-BDD66247626A}">
      <dsp:nvSpPr>
        <dsp:cNvPr id="0" name=""/>
        <dsp:cNvSpPr/>
      </dsp:nvSpPr>
      <dsp:spPr>
        <a:xfrm>
          <a:off x="1312767" y="2972662"/>
          <a:ext cx="173146" cy="149245"/>
        </a:xfrm>
        <a:prstGeom prst="hexagon">
          <a:avLst>
            <a:gd name="adj" fmla="val 25000"/>
            <a:gd name="vf" fmla="val 115470"/>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AF96E8E-950F-404A-A494-B8A13C69AAD6}">
      <dsp:nvSpPr>
        <dsp:cNvPr id="0" name=""/>
        <dsp:cNvSpPr/>
      </dsp:nvSpPr>
      <dsp:spPr>
        <a:xfrm>
          <a:off x="0" y="1698312"/>
          <a:ext cx="1484340" cy="1274350"/>
        </a:xfrm>
        <a:prstGeom prst="hexagon">
          <a:avLst>
            <a:gd name="adj" fmla="val 25000"/>
            <a:gd name="vf" fmla="val 1154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36000" r="-36000"/>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FA4808BF-78E9-4571-9D44-B3DBC8EEFCCB}">
      <dsp:nvSpPr>
        <dsp:cNvPr id="0" name=""/>
        <dsp:cNvSpPr/>
      </dsp:nvSpPr>
      <dsp:spPr>
        <a:xfrm>
          <a:off x="1016843" y="2803405"/>
          <a:ext cx="173146" cy="149245"/>
        </a:xfrm>
        <a:prstGeom prst="hexagon">
          <a:avLst>
            <a:gd name="adj" fmla="val 25000"/>
            <a:gd name="vf" fmla="val 115470"/>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2D2858E1-89DA-4A14-9EBD-230791C45EAD}">
      <dsp:nvSpPr>
        <dsp:cNvPr id="0" name=""/>
        <dsp:cNvSpPr/>
      </dsp:nvSpPr>
      <dsp:spPr>
        <a:xfrm>
          <a:off x="2554701" y="1694242"/>
          <a:ext cx="1484340" cy="1274350"/>
        </a:xfrm>
        <a:prstGeom prst="hexagon">
          <a:avLst>
            <a:gd name="adj" fmla="val 25000"/>
            <a:gd name="vf" fmla="val 115470"/>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solidFill>
                <a:schemeClr val="tx1"/>
              </a:solidFill>
              <a:latin typeface="微软雅黑" panose="020B0503020204020204" pitchFamily="34" charset="-122"/>
              <a:ea typeface="微软雅黑" panose="020B0503020204020204" pitchFamily="34" charset="-122"/>
            </a:rPr>
            <a:t>爱护公物</a:t>
          </a:r>
        </a:p>
      </dsp:txBody>
      <dsp:txXfrm>
        <a:off x="2784592" y="1891610"/>
        <a:ext cx="1024558" cy="879614"/>
      </dsp:txXfrm>
    </dsp:sp>
    <dsp:sp modelId="{4AF333DD-44EF-4EEB-B39D-33EF27E79CE2}">
      <dsp:nvSpPr>
        <dsp:cNvPr id="0" name=""/>
        <dsp:cNvSpPr/>
      </dsp:nvSpPr>
      <dsp:spPr>
        <a:xfrm>
          <a:off x="3576267" y="2796621"/>
          <a:ext cx="173146" cy="149245"/>
        </a:xfrm>
        <a:prstGeom prst="hexagon">
          <a:avLst>
            <a:gd name="adj" fmla="val 25000"/>
            <a:gd name="vf" fmla="val 115470"/>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53F2437-AD10-4EC9-82B2-69ABA58361E1}">
      <dsp:nvSpPr>
        <dsp:cNvPr id="0" name=""/>
        <dsp:cNvSpPr/>
      </dsp:nvSpPr>
      <dsp:spPr>
        <a:xfrm>
          <a:off x="3831265" y="2400104"/>
          <a:ext cx="1484340" cy="1274350"/>
        </a:xfrm>
        <a:prstGeom prst="hexagon">
          <a:avLst>
            <a:gd name="adj" fmla="val 25000"/>
            <a:gd name="vf" fmla="val 11547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20000" r="-20000"/>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079582F7-14E5-4D7F-88D0-42137CEAA85E}">
      <dsp:nvSpPr>
        <dsp:cNvPr id="0" name=""/>
        <dsp:cNvSpPr/>
      </dsp:nvSpPr>
      <dsp:spPr>
        <a:xfrm>
          <a:off x="3867469" y="2967235"/>
          <a:ext cx="173146" cy="149245"/>
        </a:xfrm>
        <a:prstGeom prst="hexagon">
          <a:avLst>
            <a:gd name="adj" fmla="val 25000"/>
            <a:gd name="vf" fmla="val 115470"/>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C271FF01-8369-4EDC-A81B-950590D35A3E}">
      <dsp:nvSpPr>
        <dsp:cNvPr id="0" name=""/>
        <dsp:cNvSpPr/>
      </dsp:nvSpPr>
      <dsp:spPr>
        <a:xfrm>
          <a:off x="1277350" y="993807"/>
          <a:ext cx="1484340" cy="1274350"/>
        </a:xfrm>
        <a:prstGeom prst="hexagon">
          <a:avLst>
            <a:gd name="adj" fmla="val 25000"/>
            <a:gd name="vf" fmla="val 115470"/>
          </a:avLst>
        </a:prstGeom>
        <a:solidFill>
          <a:srgbClr val="FF0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solidFill>
                <a:schemeClr val="tx1"/>
              </a:solidFill>
              <a:latin typeface="微软雅黑" panose="020B0503020204020204" pitchFamily="34" charset="-122"/>
              <a:ea typeface="微软雅黑" panose="020B0503020204020204" pitchFamily="34" charset="-122"/>
            </a:rPr>
            <a:t>文明礼貌</a:t>
          </a:r>
        </a:p>
      </dsp:txBody>
      <dsp:txXfrm>
        <a:off x="1507241" y="1191175"/>
        <a:ext cx="1024558" cy="879614"/>
      </dsp:txXfrm>
    </dsp:sp>
    <dsp:sp modelId="{7842FAA8-DD1D-47A2-BDA4-CE6B07B9A0EF}">
      <dsp:nvSpPr>
        <dsp:cNvPr id="0" name=""/>
        <dsp:cNvSpPr/>
      </dsp:nvSpPr>
      <dsp:spPr>
        <a:xfrm>
          <a:off x="2294194" y="1017890"/>
          <a:ext cx="173146" cy="149245"/>
        </a:xfrm>
        <a:prstGeom prst="hexagon">
          <a:avLst>
            <a:gd name="adj" fmla="val 25000"/>
            <a:gd name="vf" fmla="val 115470"/>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5B62CC74-A4B2-4858-AA82-CCD4A6310421}">
      <dsp:nvSpPr>
        <dsp:cNvPr id="0" name=""/>
        <dsp:cNvSpPr/>
      </dsp:nvSpPr>
      <dsp:spPr>
        <a:xfrm>
          <a:off x="2554701" y="285232"/>
          <a:ext cx="1484340" cy="1274350"/>
        </a:xfrm>
        <a:prstGeom prst="hexagon">
          <a:avLst>
            <a:gd name="adj" fmla="val 25000"/>
            <a:gd name="vf" fmla="val 11547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15000" b="-15000"/>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6C19FFD4-3158-421E-AF9B-270D3BA4BB30}">
      <dsp:nvSpPr>
        <dsp:cNvPr id="0" name=""/>
        <dsp:cNvSpPr/>
      </dsp:nvSpPr>
      <dsp:spPr>
        <a:xfrm>
          <a:off x="2596414" y="849989"/>
          <a:ext cx="173146" cy="149245"/>
        </a:xfrm>
        <a:prstGeom prst="hexagon">
          <a:avLst>
            <a:gd name="adj" fmla="val 25000"/>
            <a:gd name="vf" fmla="val 115470"/>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B21C3348-E6D2-43FA-B5B9-0B7BB1C78BF8}">
      <dsp:nvSpPr>
        <dsp:cNvPr id="0" name=""/>
        <dsp:cNvSpPr/>
      </dsp:nvSpPr>
      <dsp:spPr>
        <a:xfrm>
          <a:off x="3831265" y="991094"/>
          <a:ext cx="1484340" cy="1274350"/>
        </a:xfrm>
        <a:prstGeom prst="hexagon">
          <a:avLst>
            <a:gd name="adj" fmla="val 25000"/>
            <a:gd name="vf" fmla="val 115470"/>
          </a:avLst>
        </a:prstGeom>
        <a:solidFill>
          <a:srgbClr val="92D05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solidFill>
                <a:schemeClr val="tx1"/>
              </a:solidFill>
              <a:latin typeface="微软雅黑" panose="020B0503020204020204" pitchFamily="34" charset="-122"/>
              <a:ea typeface="微软雅黑" panose="020B0503020204020204" pitchFamily="34" charset="-122"/>
            </a:rPr>
            <a:t>保护环境</a:t>
          </a:r>
        </a:p>
      </dsp:txBody>
      <dsp:txXfrm>
        <a:off x="4061156" y="1188462"/>
        <a:ext cx="1024558" cy="879614"/>
      </dsp:txXfrm>
    </dsp:sp>
    <dsp:sp modelId="{BB6F543D-6929-4EB4-A214-BE75C3756192}">
      <dsp:nvSpPr>
        <dsp:cNvPr id="0" name=""/>
        <dsp:cNvSpPr/>
      </dsp:nvSpPr>
      <dsp:spPr>
        <a:xfrm>
          <a:off x="5115700" y="1555851"/>
          <a:ext cx="173146" cy="149245"/>
        </a:xfrm>
        <a:prstGeom prst="hexagon">
          <a:avLst>
            <a:gd name="adj" fmla="val 25000"/>
            <a:gd name="vf" fmla="val 115470"/>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C7AEEC38-5FB1-4F3C-809A-B40D2751AC70}">
      <dsp:nvSpPr>
        <dsp:cNvPr id="0" name=""/>
        <dsp:cNvSpPr/>
      </dsp:nvSpPr>
      <dsp:spPr>
        <a:xfrm>
          <a:off x="5108616" y="1707470"/>
          <a:ext cx="1484340" cy="1274350"/>
        </a:xfrm>
        <a:prstGeom prst="hexagon">
          <a:avLst>
            <a:gd name="adj" fmla="val 25000"/>
            <a:gd name="vf" fmla="val 115470"/>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t="-26000" b="-26000"/>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CDD349A3-6FBD-43B4-8C48-6D40D5BE564A}">
      <dsp:nvSpPr>
        <dsp:cNvPr id="0" name=""/>
        <dsp:cNvSpPr/>
      </dsp:nvSpPr>
      <dsp:spPr>
        <a:xfrm>
          <a:off x="5398244" y="1730535"/>
          <a:ext cx="173146" cy="149245"/>
        </a:xfrm>
        <a:prstGeom prst="hexagon">
          <a:avLst>
            <a:gd name="adj" fmla="val 25000"/>
            <a:gd name="vf" fmla="val 115470"/>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5A9728EF-977C-483C-8766-C751F57C9AB0}">
      <dsp:nvSpPr>
        <dsp:cNvPr id="0" name=""/>
        <dsp:cNvSpPr/>
      </dsp:nvSpPr>
      <dsp:spPr>
        <a:xfrm>
          <a:off x="5108616" y="298799"/>
          <a:ext cx="1484340" cy="1274350"/>
        </a:xfrm>
        <a:prstGeom prst="hexagon">
          <a:avLst>
            <a:gd name="adj" fmla="val 25000"/>
            <a:gd name="vf" fmla="val 115470"/>
          </a:avLst>
        </a:prstGeom>
        <a:solidFill>
          <a:srgbClr val="FFC000"/>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solidFill>
                <a:schemeClr val="tx1"/>
              </a:solidFill>
              <a:latin typeface="微软雅黑" panose="020B0503020204020204" pitchFamily="34" charset="-122"/>
              <a:ea typeface="微软雅黑" panose="020B0503020204020204" pitchFamily="34" charset="-122"/>
            </a:rPr>
            <a:t>遵纪守法</a:t>
          </a:r>
        </a:p>
      </dsp:txBody>
      <dsp:txXfrm>
        <a:off x="5338507" y="496167"/>
        <a:ext cx="1024558" cy="879614"/>
      </dsp:txXfrm>
    </dsp:sp>
    <dsp:sp modelId="{96737291-81E0-4963-8E7B-0978638CFAF6}">
      <dsp:nvSpPr>
        <dsp:cNvPr id="0" name=""/>
        <dsp:cNvSpPr/>
      </dsp:nvSpPr>
      <dsp:spPr>
        <a:xfrm>
          <a:off x="6393051" y="870001"/>
          <a:ext cx="173146" cy="149245"/>
        </a:xfrm>
        <a:prstGeom prst="hexagon">
          <a:avLst>
            <a:gd name="adj" fmla="val 25000"/>
            <a:gd name="vf" fmla="val 115470"/>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626424D9-4449-4778-B63D-8952810137F2}">
      <dsp:nvSpPr>
        <dsp:cNvPr id="0" name=""/>
        <dsp:cNvSpPr/>
      </dsp:nvSpPr>
      <dsp:spPr>
        <a:xfrm>
          <a:off x="6385967" y="1009749"/>
          <a:ext cx="1484340" cy="1274350"/>
        </a:xfrm>
        <a:prstGeom prst="hexagon">
          <a:avLst>
            <a:gd name="adj" fmla="val 25000"/>
            <a:gd name="vf" fmla="val 11547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8000" r="-8000"/>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36D5DF64-AE51-4963-8F65-8291B40A28B7}">
      <dsp:nvSpPr>
        <dsp:cNvPr id="0" name=""/>
        <dsp:cNvSpPr/>
      </dsp:nvSpPr>
      <dsp:spPr>
        <a:xfrm>
          <a:off x="6681891" y="1038241"/>
          <a:ext cx="173146" cy="149245"/>
        </a:xfrm>
        <a:prstGeom prst="hexagon">
          <a:avLst>
            <a:gd name="adj" fmla="val 25000"/>
            <a:gd name="vf" fmla="val 115470"/>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1D9BD5-3BEE-42D0-9511-D290A511BB27}">
      <dsp:nvSpPr>
        <dsp:cNvPr id="0" name=""/>
        <dsp:cNvSpPr/>
      </dsp:nvSpPr>
      <dsp:spPr>
        <a:xfrm rot="2415471">
          <a:off x="3480363" y="2999276"/>
          <a:ext cx="544979" cy="38627"/>
        </a:xfrm>
        <a:custGeom>
          <a:avLst/>
          <a:gdLst/>
          <a:ahLst/>
          <a:cxnLst/>
          <a:rect l="0" t="0" r="0" b="0"/>
          <a:pathLst>
            <a:path>
              <a:moveTo>
                <a:pt x="0" y="19313"/>
              </a:moveTo>
              <a:lnTo>
                <a:pt x="544979" y="19313"/>
              </a:lnTo>
            </a:path>
          </a:pathLst>
        </a:custGeom>
        <a:noFill/>
        <a:ln w="12700" cap="flat" cmpd="sng" algn="ctr">
          <a:solidFill>
            <a:srgbClr val="636969"/>
          </a:solidFill>
          <a:prstDash val="solid"/>
          <a:miter lim="800000"/>
        </a:ln>
        <a:effectLst/>
      </dsp:spPr>
      <dsp:style>
        <a:lnRef idx="2">
          <a:scrgbClr r="0" g="0" b="0"/>
        </a:lnRef>
        <a:fillRef idx="0">
          <a:scrgbClr r="0" g="0" b="0"/>
        </a:fillRef>
        <a:effectRef idx="0">
          <a:scrgbClr r="0" g="0" b="0"/>
        </a:effectRef>
        <a:fontRef idx="minor"/>
      </dsp:style>
    </dsp:sp>
    <dsp:sp modelId="{580EBEAE-693F-4030-AA2C-1ACF8D8CBD1F}">
      <dsp:nvSpPr>
        <dsp:cNvPr id="0" name=""/>
        <dsp:cNvSpPr/>
      </dsp:nvSpPr>
      <dsp:spPr>
        <a:xfrm rot="21590249">
          <a:off x="3544903" y="2200390"/>
          <a:ext cx="734044" cy="38627"/>
        </a:xfrm>
        <a:custGeom>
          <a:avLst/>
          <a:gdLst/>
          <a:ahLst/>
          <a:cxnLst/>
          <a:rect l="0" t="0" r="0" b="0"/>
          <a:pathLst>
            <a:path>
              <a:moveTo>
                <a:pt x="0" y="19313"/>
              </a:moveTo>
              <a:lnTo>
                <a:pt x="734044" y="1931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EE37B094-B553-4452-808B-DD10802198AE}">
      <dsp:nvSpPr>
        <dsp:cNvPr id="0" name=""/>
        <dsp:cNvSpPr/>
      </dsp:nvSpPr>
      <dsp:spPr>
        <a:xfrm rot="19010855">
          <a:off x="3502080" y="1409158"/>
          <a:ext cx="316673" cy="38627"/>
        </a:xfrm>
        <a:custGeom>
          <a:avLst/>
          <a:gdLst/>
          <a:ahLst/>
          <a:cxnLst/>
          <a:rect l="0" t="0" r="0" b="0"/>
          <a:pathLst>
            <a:path>
              <a:moveTo>
                <a:pt x="0" y="19313"/>
              </a:moveTo>
              <a:lnTo>
                <a:pt x="316673" y="19313"/>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4382EB26-CCFF-4A01-8FD3-70CB77289880}">
      <dsp:nvSpPr>
        <dsp:cNvPr id="0" name=""/>
        <dsp:cNvSpPr/>
      </dsp:nvSpPr>
      <dsp:spPr>
        <a:xfrm>
          <a:off x="1660008" y="1141986"/>
          <a:ext cx="2416186" cy="237551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9BEB3D-09C2-418A-9115-B8984A205C86}">
      <dsp:nvSpPr>
        <dsp:cNvPr id="0" name=""/>
        <dsp:cNvSpPr/>
      </dsp:nvSpPr>
      <dsp:spPr>
        <a:xfrm>
          <a:off x="3343411" y="-138712"/>
          <a:ext cx="2238302" cy="1630347"/>
        </a:xfrm>
        <a:prstGeom prst="ellipse">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b="0" kern="1200" dirty="0">
              <a:solidFill>
                <a:schemeClr val="tx1"/>
              </a:solidFill>
              <a:latin typeface="微软雅黑" panose="020B0503020204020204" pitchFamily="34" charset="-122"/>
              <a:ea typeface="微软雅黑" panose="020B0503020204020204" pitchFamily="34" charset="-122"/>
            </a:rPr>
            <a:t>正确使用网络工具</a:t>
          </a:r>
        </a:p>
      </dsp:txBody>
      <dsp:txXfrm>
        <a:off x="3671203" y="100047"/>
        <a:ext cx="1582718" cy="1152829"/>
      </dsp:txXfrm>
    </dsp:sp>
    <dsp:sp modelId="{C0AA8E82-D04E-4B85-BC48-1B05524A25EA}">
      <dsp:nvSpPr>
        <dsp:cNvPr id="0" name=""/>
        <dsp:cNvSpPr/>
      </dsp:nvSpPr>
      <dsp:spPr>
        <a:xfrm>
          <a:off x="4278937" y="1436594"/>
          <a:ext cx="2216487" cy="1557849"/>
        </a:xfrm>
        <a:prstGeom prst="ellipse">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b="0" kern="1200" dirty="0">
              <a:solidFill>
                <a:schemeClr val="tx1"/>
              </a:solidFill>
              <a:latin typeface="微软雅黑" panose="020B0503020204020204" pitchFamily="34" charset="-122"/>
              <a:ea typeface="微软雅黑" panose="020B0503020204020204" pitchFamily="34" charset="-122"/>
            </a:rPr>
            <a:t>加强网络文明自律</a:t>
          </a:r>
        </a:p>
      </dsp:txBody>
      <dsp:txXfrm>
        <a:off x="4603534" y="1664736"/>
        <a:ext cx="1567293" cy="1101565"/>
      </dsp:txXfrm>
    </dsp:sp>
    <dsp:sp modelId="{EF3B6A16-67CA-4C4E-A69C-0AE5D6F90910}">
      <dsp:nvSpPr>
        <dsp:cNvPr id="0" name=""/>
        <dsp:cNvSpPr/>
      </dsp:nvSpPr>
      <dsp:spPr>
        <a:xfrm>
          <a:off x="3516149" y="3048282"/>
          <a:ext cx="2246181" cy="1441796"/>
        </a:xfrm>
        <a:prstGeom prst="ellipse">
          <a:avLst/>
        </a:prstGeom>
        <a:solidFill>
          <a:schemeClr val="bg1"/>
        </a:solidFill>
        <a:ln w="12700" cap="flat" cmpd="sng" algn="ctr">
          <a:solidFill>
            <a:srgbClr val="66703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b="0" kern="1200" dirty="0">
              <a:solidFill>
                <a:schemeClr val="tx1"/>
              </a:solidFill>
              <a:latin typeface="微软雅黑" panose="020B0503020204020204" pitchFamily="34" charset="-122"/>
              <a:ea typeface="微软雅黑" panose="020B0503020204020204" pitchFamily="34" charset="-122"/>
            </a:rPr>
            <a:t>营造良好网络道德环境</a:t>
          </a:r>
        </a:p>
      </dsp:txBody>
      <dsp:txXfrm>
        <a:off x="3845095" y="3259428"/>
        <a:ext cx="1588289" cy="101950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5D5F9-064B-41CE-AAF6-7B9D69BA5879}">
      <dsp:nvSpPr>
        <dsp:cNvPr id="0" name=""/>
        <dsp:cNvSpPr/>
      </dsp:nvSpPr>
      <dsp:spPr>
        <a:xfrm>
          <a:off x="0" y="1337079"/>
          <a:ext cx="5876047" cy="1836264"/>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43763"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002060"/>
              </a:solidFill>
              <a:latin typeface="微软雅黑" panose="020B0503020204020204" pitchFamily="34" charset="-122"/>
              <a:ea typeface="微软雅黑" panose="020B0503020204020204" pitchFamily="34" charset="-122"/>
              <a:cs typeface="+mn-cs"/>
            </a:rPr>
            <a:t>二、恪守职业道德</a:t>
          </a:r>
          <a:endParaRPr lang="zh-CN" altLang="en-US" sz="2400" kern="1200" dirty="0">
            <a:solidFill>
              <a:srgbClr val="002060"/>
            </a:solidFill>
            <a:latin typeface="微软雅黑" panose="020B0503020204020204" pitchFamily="34" charset="-122"/>
            <a:ea typeface="微软雅黑" panose="020B0503020204020204" pitchFamily="34" charset="-122"/>
          </a:endParaRPr>
        </a:p>
      </dsp:txBody>
      <dsp:txXfrm>
        <a:off x="0" y="1337079"/>
        <a:ext cx="5876047" cy="1836264"/>
      </dsp:txXfrm>
    </dsp:sp>
    <dsp:sp modelId="{38F10A31-A4E2-4105-8EF1-F58EB0B7E11E}">
      <dsp:nvSpPr>
        <dsp:cNvPr id="0" name=""/>
        <dsp:cNvSpPr/>
      </dsp:nvSpPr>
      <dsp:spPr>
        <a:xfrm>
          <a:off x="0" y="1263822"/>
          <a:ext cx="1285385" cy="192807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2000" r="-4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36E62-9C41-427A-AF13-05226D76C6AA}">
      <dsp:nvSpPr>
        <dsp:cNvPr id="0" name=""/>
        <dsp:cNvSpPr/>
      </dsp:nvSpPr>
      <dsp:spPr>
        <a:xfrm>
          <a:off x="1277350" y="2402817"/>
          <a:ext cx="1484340" cy="1274350"/>
        </a:xfrm>
        <a:prstGeom prst="hexagon">
          <a:avLst>
            <a:gd name="adj" fmla="val 25000"/>
            <a:gd name="vf" fmla="val 115470"/>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solidFill>
                <a:schemeClr val="tx1"/>
              </a:solidFill>
              <a:latin typeface="微软雅黑" panose="020B0503020204020204" pitchFamily="34" charset="-122"/>
              <a:ea typeface="微软雅黑" panose="020B0503020204020204" pitchFamily="34" charset="-122"/>
            </a:rPr>
            <a:t>爱岗敬业</a:t>
          </a:r>
        </a:p>
      </dsp:txBody>
      <dsp:txXfrm>
        <a:off x="1507241" y="2600185"/>
        <a:ext cx="1024558" cy="879614"/>
      </dsp:txXfrm>
    </dsp:sp>
    <dsp:sp modelId="{2DC4371C-FC51-4E08-BCFE-BDD66247626A}">
      <dsp:nvSpPr>
        <dsp:cNvPr id="0" name=""/>
        <dsp:cNvSpPr/>
      </dsp:nvSpPr>
      <dsp:spPr>
        <a:xfrm>
          <a:off x="1312767" y="2972662"/>
          <a:ext cx="173146" cy="149245"/>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F96E8E-950F-404A-A494-B8A13C69AAD6}">
      <dsp:nvSpPr>
        <dsp:cNvPr id="0" name=""/>
        <dsp:cNvSpPr/>
      </dsp:nvSpPr>
      <dsp:spPr>
        <a:xfrm>
          <a:off x="0" y="1698312"/>
          <a:ext cx="1484340" cy="1274350"/>
        </a:xfrm>
        <a:prstGeom prst="hexagon">
          <a:avLst>
            <a:gd name="adj" fmla="val 25000"/>
            <a:gd name="vf" fmla="val 1154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FA4808BF-78E9-4571-9D44-B3DBC8EEFCCB}">
      <dsp:nvSpPr>
        <dsp:cNvPr id="0" name=""/>
        <dsp:cNvSpPr/>
      </dsp:nvSpPr>
      <dsp:spPr>
        <a:xfrm>
          <a:off x="1016843" y="2803405"/>
          <a:ext cx="173146" cy="149245"/>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2858E1-89DA-4A14-9EBD-230791C45EAD}">
      <dsp:nvSpPr>
        <dsp:cNvPr id="0" name=""/>
        <dsp:cNvSpPr/>
      </dsp:nvSpPr>
      <dsp:spPr>
        <a:xfrm>
          <a:off x="2554701" y="1694242"/>
          <a:ext cx="1484340" cy="1274350"/>
        </a:xfrm>
        <a:prstGeom prst="hexagon">
          <a:avLst>
            <a:gd name="adj" fmla="val 25000"/>
            <a:gd name="vf" fmla="val 115470"/>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solidFill>
                <a:schemeClr val="tx1"/>
              </a:solidFill>
              <a:latin typeface="微软雅黑" panose="020B0503020204020204" pitchFamily="34" charset="-122"/>
              <a:ea typeface="微软雅黑" panose="020B0503020204020204" pitchFamily="34" charset="-122"/>
            </a:rPr>
            <a:t>诚实守信</a:t>
          </a:r>
        </a:p>
      </dsp:txBody>
      <dsp:txXfrm>
        <a:off x="2784592" y="1891610"/>
        <a:ext cx="1024558" cy="879614"/>
      </dsp:txXfrm>
    </dsp:sp>
    <dsp:sp modelId="{4AF333DD-44EF-4EEB-B39D-33EF27E79CE2}">
      <dsp:nvSpPr>
        <dsp:cNvPr id="0" name=""/>
        <dsp:cNvSpPr/>
      </dsp:nvSpPr>
      <dsp:spPr>
        <a:xfrm>
          <a:off x="3576267" y="2796621"/>
          <a:ext cx="173146" cy="149245"/>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3F2437-AD10-4EC9-82B2-69ABA58361E1}">
      <dsp:nvSpPr>
        <dsp:cNvPr id="0" name=""/>
        <dsp:cNvSpPr/>
      </dsp:nvSpPr>
      <dsp:spPr>
        <a:xfrm>
          <a:off x="3831265" y="2400104"/>
          <a:ext cx="1484340" cy="1274350"/>
        </a:xfrm>
        <a:prstGeom prst="hexagon">
          <a:avLst>
            <a:gd name="adj" fmla="val 25000"/>
            <a:gd name="vf" fmla="val 11547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9000" r="-39000"/>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079582F7-14E5-4D7F-88D0-42137CEAA85E}">
      <dsp:nvSpPr>
        <dsp:cNvPr id="0" name=""/>
        <dsp:cNvSpPr/>
      </dsp:nvSpPr>
      <dsp:spPr>
        <a:xfrm>
          <a:off x="3867469" y="2967235"/>
          <a:ext cx="173146" cy="149245"/>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71FF01-8369-4EDC-A81B-950590D35A3E}">
      <dsp:nvSpPr>
        <dsp:cNvPr id="0" name=""/>
        <dsp:cNvSpPr/>
      </dsp:nvSpPr>
      <dsp:spPr>
        <a:xfrm>
          <a:off x="1277350" y="993807"/>
          <a:ext cx="1484340" cy="1274350"/>
        </a:xfrm>
        <a:prstGeom prst="hexagon">
          <a:avLst>
            <a:gd name="adj" fmla="val 25000"/>
            <a:gd name="vf" fmla="val 115470"/>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solidFill>
                <a:schemeClr val="tx1"/>
              </a:solidFill>
              <a:latin typeface="微软雅黑" panose="020B0503020204020204" pitchFamily="34" charset="-122"/>
              <a:ea typeface="微软雅黑" panose="020B0503020204020204" pitchFamily="34" charset="-122"/>
            </a:rPr>
            <a:t>办事公道</a:t>
          </a:r>
        </a:p>
      </dsp:txBody>
      <dsp:txXfrm>
        <a:off x="1507241" y="1191175"/>
        <a:ext cx="1024558" cy="879614"/>
      </dsp:txXfrm>
    </dsp:sp>
    <dsp:sp modelId="{7842FAA8-DD1D-47A2-BDA4-CE6B07B9A0EF}">
      <dsp:nvSpPr>
        <dsp:cNvPr id="0" name=""/>
        <dsp:cNvSpPr/>
      </dsp:nvSpPr>
      <dsp:spPr>
        <a:xfrm>
          <a:off x="2294194" y="1017890"/>
          <a:ext cx="173146" cy="149245"/>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62CC74-A4B2-4858-AA82-CCD4A6310421}">
      <dsp:nvSpPr>
        <dsp:cNvPr id="0" name=""/>
        <dsp:cNvSpPr/>
      </dsp:nvSpPr>
      <dsp:spPr>
        <a:xfrm>
          <a:off x="2554701" y="285232"/>
          <a:ext cx="1484340" cy="1274350"/>
        </a:xfrm>
        <a:prstGeom prst="hexagon">
          <a:avLst>
            <a:gd name="adj" fmla="val 25000"/>
            <a:gd name="vf" fmla="val 11547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7000" r="-7000"/>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6C19FFD4-3158-421E-AF9B-270D3BA4BB30}">
      <dsp:nvSpPr>
        <dsp:cNvPr id="0" name=""/>
        <dsp:cNvSpPr/>
      </dsp:nvSpPr>
      <dsp:spPr>
        <a:xfrm>
          <a:off x="2596414" y="849989"/>
          <a:ext cx="173146" cy="149245"/>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21C3348-E6D2-43FA-B5B9-0B7BB1C78BF8}">
      <dsp:nvSpPr>
        <dsp:cNvPr id="0" name=""/>
        <dsp:cNvSpPr/>
      </dsp:nvSpPr>
      <dsp:spPr>
        <a:xfrm>
          <a:off x="3831265" y="991094"/>
          <a:ext cx="1484340" cy="1274350"/>
        </a:xfrm>
        <a:prstGeom prst="hexagon">
          <a:avLst>
            <a:gd name="adj" fmla="val 25000"/>
            <a:gd name="vf" fmla="val 115470"/>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solidFill>
                <a:schemeClr val="tx1"/>
              </a:solidFill>
              <a:latin typeface="微软雅黑" panose="020B0503020204020204" pitchFamily="34" charset="-122"/>
              <a:ea typeface="微软雅黑" panose="020B0503020204020204" pitchFamily="34" charset="-122"/>
            </a:rPr>
            <a:t>热情服务</a:t>
          </a:r>
        </a:p>
      </dsp:txBody>
      <dsp:txXfrm>
        <a:off x="4061156" y="1188462"/>
        <a:ext cx="1024558" cy="879614"/>
      </dsp:txXfrm>
    </dsp:sp>
    <dsp:sp modelId="{BB6F543D-6929-4EB4-A214-BE75C3756192}">
      <dsp:nvSpPr>
        <dsp:cNvPr id="0" name=""/>
        <dsp:cNvSpPr/>
      </dsp:nvSpPr>
      <dsp:spPr>
        <a:xfrm>
          <a:off x="5115700" y="1555851"/>
          <a:ext cx="173146" cy="149245"/>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AEEC38-5FB1-4F3C-809A-B40D2751AC70}">
      <dsp:nvSpPr>
        <dsp:cNvPr id="0" name=""/>
        <dsp:cNvSpPr/>
      </dsp:nvSpPr>
      <dsp:spPr>
        <a:xfrm>
          <a:off x="5108616" y="1707470"/>
          <a:ext cx="1484340" cy="1274350"/>
        </a:xfrm>
        <a:prstGeom prst="hexagon">
          <a:avLst>
            <a:gd name="adj" fmla="val 25000"/>
            <a:gd name="vf" fmla="val 115470"/>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t="-13000" b="-13000"/>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CDD349A3-6FBD-43B4-8C48-6D40D5BE564A}">
      <dsp:nvSpPr>
        <dsp:cNvPr id="0" name=""/>
        <dsp:cNvSpPr/>
      </dsp:nvSpPr>
      <dsp:spPr>
        <a:xfrm>
          <a:off x="5398244" y="1730535"/>
          <a:ext cx="173146" cy="149245"/>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9728EF-977C-483C-8766-C751F57C9AB0}">
      <dsp:nvSpPr>
        <dsp:cNvPr id="0" name=""/>
        <dsp:cNvSpPr/>
      </dsp:nvSpPr>
      <dsp:spPr>
        <a:xfrm>
          <a:off x="5108616" y="298799"/>
          <a:ext cx="1484340" cy="1274350"/>
        </a:xfrm>
        <a:prstGeom prst="hexagon">
          <a:avLst>
            <a:gd name="adj" fmla="val 25000"/>
            <a:gd name="vf" fmla="val 115470"/>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solidFill>
                <a:schemeClr val="tx1"/>
              </a:solidFill>
              <a:latin typeface="微软雅黑" panose="020B0503020204020204" pitchFamily="34" charset="-122"/>
              <a:ea typeface="微软雅黑" panose="020B0503020204020204" pitchFamily="34" charset="-122"/>
            </a:rPr>
            <a:t>奉献社会</a:t>
          </a:r>
        </a:p>
      </dsp:txBody>
      <dsp:txXfrm>
        <a:off x="5338507" y="496167"/>
        <a:ext cx="1024558" cy="879614"/>
      </dsp:txXfrm>
    </dsp:sp>
    <dsp:sp modelId="{96737291-81E0-4963-8E7B-0978638CFAF6}">
      <dsp:nvSpPr>
        <dsp:cNvPr id="0" name=""/>
        <dsp:cNvSpPr/>
      </dsp:nvSpPr>
      <dsp:spPr>
        <a:xfrm>
          <a:off x="6393051" y="870001"/>
          <a:ext cx="173146" cy="149245"/>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6424D9-4449-4778-B63D-8952810137F2}">
      <dsp:nvSpPr>
        <dsp:cNvPr id="0" name=""/>
        <dsp:cNvSpPr/>
      </dsp:nvSpPr>
      <dsp:spPr>
        <a:xfrm>
          <a:off x="6385967" y="1009749"/>
          <a:ext cx="1484340" cy="1274350"/>
        </a:xfrm>
        <a:prstGeom prst="hexagon">
          <a:avLst>
            <a:gd name="adj" fmla="val 25000"/>
            <a:gd name="vf" fmla="val 115470"/>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t="-28000" b="-28000"/>
          </a:stretch>
        </a:blip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36D5DF64-AE51-4963-8F65-8291B40A28B7}">
      <dsp:nvSpPr>
        <dsp:cNvPr id="0" name=""/>
        <dsp:cNvSpPr/>
      </dsp:nvSpPr>
      <dsp:spPr>
        <a:xfrm>
          <a:off x="6681891" y="1038241"/>
          <a:ext cx="173146" cy="149245"/>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80C704-D0B8-4A49-AEDD-50B38EE51CE7}">
      <dsp:nvSpPr>
        <dsp:cNvPr id="0" name=""/>
        <dsp:cNvSpPr/>
      </dsp:nvSpPr>
      <dsp:spPr>
        <a:xfrm>
          <a:off x="2421065" y="0"/>
          <a:ext cx="5446266" cy="5446266"/>
        </a:xfrm>
        <a:prstGeom prst="diamond">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5B124FA5-6520-4467-A8C2-4C51EBA8CBBF}">
      <dsp:nvSpPr>
        <dsp:cNvPr id="0" name=""/>
        <dsp:cNvSpPr/>
      </dsp:nvSpPr>
      <dsp:spPr>
        <a:xfrm>
          <a:off x="2938460" y="517395"/>
          <a:ext cx="2124043" cy="2124043"/>
        </a:xfrm>
        <a:prstGeom prst="roundRect">
          <a:avLst/>
        </a:prstGeom>
        <a:solidFill>
          <a:schemeClr val="accent2">
            <a:shade val="8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kumimoji="1" lang="zh-CN" altLang="en-US" sz="2400" b="0" kern="1200">
              <a:solidFill>
                <a:schemeClr val="tx1"/>
              </a:solidFill>
              <a:latin typeface="微软雅黑" panose="020B0503020204020204" pitchFamily="34" charset="-122"/>
              <a:ea typeface="微软雅黑" panose="020B0503020204020204" pitchFamily="34" charset="-122"/>
            </a:rPr>
            <a:t>树立崇高的</a:t>
          </a:r>
          <a:endParaRPr kumimoji="1" lang="en-US" altLang="zh-CN" sz="2400" b="0" kern="1200">
            <a:solidFill>
              <a:schemeClr val="tx1"/>
            </a:solidFill>
            <a:latin typeface="微软雅黑" panose="020B0503020204020204" pitchFamily="34" charset="-122"/>
            <a:ea typeface="微软雅黑" panose="020B0503020204020204" pitchFamily="34" charset="-122"/>
          </a:endParaRPr>
        </a:p>
        <a:p>
          <a:pPr marL="0" lvl="0" indent="0" algn="ctr" defTabSz="1066800" rtl="0">
            <a:lnSpc>
              <a:spcPct val="90000"/>
            </a:lnSpc>
            <a:spcBef>
              <a:spcPct val="0"/>
            </a:spcBef>
            <a:spcAft>
              <a:spcPct val="35000"/>
            </a:spcAft>
            <a:buNone/>
          </a:pPr>
          <a:r>
            <a:rPr kumimoji="1" lang="zh-CN" altLang="en-US" sz="2400" b="0" kern="1200">
              <a:solidFill>
                <a:schemeClr val="tx1"/>
              </a:solidFill>
              <a:latin typeface="微软雅黑" panose="020B0503020204020204" pitchFamily="34" charset="-122"/>
              <a:ea typeface="微软雅黑" panose="020B0503020204020204" pitchFamily="34" charset="-122"/>
            </a:rPr>
            <a:t>职业理想</a:t>
          </a:r>
          <a:endParaRPr lang="zh-CN" altLang="en-US" sz="2400" b="0" kern="1200" dirty="0">
            <a:solidFill>
              <a:schemeClr val="tx1"/>
            </a:solidFill>
            <a:latin typeface="微软雅黑" panose="020B0503020204020204" pitchFamily="34" charset="-122"/>
            <a:ea typeface="微软雅黑" panose="020B0503020204020204" pitchFamily="34" charset="-122"/>
          </a:endParaRPr>
        </a:p>
      </dsp:txBody>
      <dsp:txXfrm>
        <a:off x="3042147" y="621082"/>
        <a:ext cx="1916669" cy="1916669"/>
      </dsp:txXfrm>
    </dsp:sp>
    <dsp:sp modelId="{9015D55D-928B-4408-AC46-BAE95E41B545}">
      <dsp:nvSpPr>
        <dsp:cNvPr id="0" name=""/>
        <dsp:cNvSpPr/>
      </dsp:nvSpPr>
      <dsp:spPr>
        <a:xfrm>
          <a:off x="5225892" y="517395"/>
          <a:ext cx="2124043" cy="2124043"/>
        </a:xfrm>
        <a:prstGeom prst="roundRect">
          <a:avLst/>
        </a:prstGeom>
        <a:solidFill>
          <a:schemeClr val="accent2">
            <a:shade val="80000"/>
            <a:hueOff val="-160472"/>
            <a:satOff val="3389"/>
            <a:lumOff val="9027"/>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kumimoji="1" lang="zh-CN" sz="2400" b="0" kern="1200">
              <a:solidFill>
                <a:schemeClr val="tx1"/>
              </a:solidFill>
              <a:latin typeface="微软雅黑" panose="020B0503020204020204" pitchFamily="34" charset="-122"/>
              <a:ea typeface="微软雅黑" panose="020B0503020204020204" pitchFamily="34" charset="-122"/>
            </a:rPr>
            <a:t>服从社会</a:t>
          </a:r>
          <a:endParaRPr kumimoji="1" lang="en-US" altLang="zh-CN" sz="2400" b="0" kern="1200">
            <a:solidFill>
              <a:schemeClr val="tx1"/>
            </a:solidFill>
            <a:latin typeface="微软雅黑" panose="020B0503020204020204" pitchFamily="34" charset="-122"/>
            <a:ea typeface="微软雅黑" panose="020B0503020204020204" pitchFamily="34" charset="-122"/>
          </a:endParaRPr>
        </a:p>
        <a:p>
          <a:pPr marL="0" lvl="0" indent="0" algn="ctr" defTabSz="1066800" rtl="0">
            <a:lnSpc>
              <a:spcPct val="90000"/>
            </a:lnSpc>
            <a:spcBef>
              <a:spcPct val="0"/>
            </a:spcBef>
            <a:spcAft>
              <a:spcPct val="35000"/>
            </a:spcAft>
            <a:buNone/>
          </a:pPr>
          <a:r>
            <a:rPr kumimoji="1" lang="zh-CN" sz="2400" b="0" kern="1200">
              <a:solidFill>
                <a:schemeClr val="tx1"/>
              </a:solidFill>
              <a:latin typeface="微软雅黑" panose="020B0503020204020204" pitchFamily="34" charset="-122"/>
              <a:ea typeface="微软雅黑" panose="020B0503020204020204" pitchFamily="34" charset="-122"/>
            </a:rPr>
            <a:t>发展的需要</a:t>
          </a:r>
          <a:endParaRPr kumimoji="1" lang="zh-CN" altLang="en-US" sz="2400" b="0" kern="1200" dirty="0">
            <a:solidFill>
              <a:schemeClr val="tx1"/>
            </a:solidFill>
            <a:latin typeface="微软雅黑" panose="020B0503020204020204" pitchFamily="34" charset="-122"/>
            <a:ea typeface="微软雅黑" panose="020B0503020204020204" pitchFamily="34" charset="-122"/>
          </a:endParaRPr>
        </a:p>
      </dsp:txBody>
      <dsp:txXfrm>
        <a:off x="5329579" y="621082"/>
        <a:ext cx="1916669" cy="1916669"/>
      </dsp:txXfrm>
    </dsp:sp>
    <dsp:sp modelId="{62B400D6-7146-44DA-B7AE-E792CBA690EF}">
      <dsp:nvSpPr>
        <dsp:cNvPr id="0" name=""/>
        <dsp:cNvSpPr/>
      </dsp:nvSpPr>
      <dsp:spPr>
        <a:xfrm>
          <a:off x="2938460" y="2804826"/>
          <a:ext cx="2124043" cy="2124043"/>
        </a:xfrm>
        <a:prstGeom prst="roundRect">
          <a:avLst/>
        </a:prstGeom>
        <a:solidFill>
          <a:schemeClr val="accent2">
            <a:shade val="80000"/>
            <a:hueOff val="-320943"/>
            <a:satOff val="6777"/>
            <a:lumOff val="18054"/>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kumimoji="1" lang="zh-CN" sz="2400" b="0" kern="1200">
              <a:solidFill>
                <a:schemeClr val="tx1"/>
              </a:solidFill>
              <a:latin typeface="微软雅黑" panose="020B0503020204020204" pitchFamily="34" charset="-122"/>
              <a:ea typeface="微软雅黑" panose="020B0503020204020204" pitchFamily="34" charset="-122"/>
            </a:rPr>
            <a:t>做好充分的</a:t>
          </a:r>
          <a:endParaRPr kumimoji="1" lang="en-US" altLang="zh-CN" sz="2400" b="0" kern="1200">
            <a:solidFill>
              <a:schemeClr val="tx1"/>
            </a:solidFill>
            <a:latin typeface="微软雅黑" panose="020B0503020204020204" pitchFamily="34" charset="-122"/>
            <a:ea typeface="微软雅黑" panose="020B0503020204020204" pitchFamily="34" charset="-122"/>
          </a:endParaRPr>
        </a:p>
        <a:p>
          <a:pPr marL="0" lvl="0" indent="0" algn="ctr" defTabSz="1066800" rtl="0">
            <a:lnSpc>
              <a:spcPct val="90000"/>
            </a:lnSpc>
            <a:spcBef>
              <a:spcPct val="0"/>
            </a:spcBef>
            <a:spcAft>
              <a:spcPct val="35000"/>
            </a:spcAft>
            <a:buNone/>
          </a:pPr>
          <a:r>
            <a:rPr kumimoji="1" lang="zh-CN" sz="2400" b="0" kern="1200">
              <a:solidFill>
                <a:schemeClr val="tx1"/>
              </a:solidFill>
              <a:latin typeface="微软雅黑" panose="020B0503020204020204" pitchFamily="34" charset="-122"/>
              <a:ea typeface="微软雅黑" panose="020B0503020204020204" pitchFamily="34" charset="-122"/>
            </a:rPr>
            <a:t>择业准备</a:t>
          </a:r>
          <a:endParaRPr kumimoji="1" lang="zh-CN" altLang="en-US" sz="2400" b="0" kern="1200" dirty="0">
            <a:solidFill>
              <a:schemeClr val="tx1"/>
            </a:solidFill>
            <a:latin typeface="微软雅黑" panose="020B0503020204020204" pitchFamily="34" charset="-122"/>
            <a:ea typeface="微软雅黑" panose="020B0503020204020204" pitchFamily="34" charset="-122"/>
          </a:endParaRPr>
        </a:p>
      </dsp:txBody>
      <dsp:txXfrm>
        <a:off x="3042147" y="2908513"/>
        <a:ext cx="1916669" cy="1916669"/>
      </dsp:txXfrm>
    </dsp:sp>
    <dsp:sp modelId="{FC88FCD7-D2F9-4DDE-92D0-C9F839B4B21F}">
      <dsp:nvSpPr>
        <dsp:cNvPr id="0" name=""/>
        <dsp:cNvSpPr/>
      </dsp:nvSpPr>
      <dsp:spPr>
        <a:xfrm>
          <a:off x="5225892" y="2804826"/>
          <a:ext cx="2124043" cy="2124043"/>
        </a:xfrm>
        <a:prstGeom prst="roundRect">
          <a:avLst/>
        </a:prstGeom>
        <a:solidFill>
          <a:schemeClr val="accent2">
            <a:shade val="80000"/>
            <a:hueOff val="-481415"/>
            <a:satOff val="10166"/>
            <a:lumOff val="27081"/>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kumimoji="1" lang="zh-CN" sz="2400" b="0" kern="1200">
              <a:solidFill>
                <a:schemeClr val="tx1"/>
              </a:solidFill>
              <a:latin typeface="微软雅黑" panose="020B0503020204020204" pitchFamily="34" charset="-122"/>
              <a:ea typeface="微软雅黑" panose="020B0503020204020204" pitchFamily="34" charset="-122"/>
            </a:rPr>
            <a:t>培养创业的</a:t>
          </a:r>
          <a:endParaRPr kumimoji="1" lang="en-US" altLang="zh-CN" sz="2400" b="0" kern="1200">
            <a:solidFill>
              <a:schemeClr val="tx1"/>
            </a:solidFill>
            <a:latin typeface="微软雅黑" panose="020B0503020204020204" pitchFamily="34" charset="-122"/>
            <a:ea typeface="微软雅黑" panose="020B0503020204020204" pitchFamily="34" charset="-122"/>
          </a:endParaRPr>
        </a:p>
        <a:p>
          <a:pPr marL="0" lvl="0" indent="0" algn="ctr" defTabSz="1066800" rtl="0">
            <a:lnSpc>
              <a:spcPct val="90000"/>
            </a:lnSpc>
            <a:spcBef>
              <a:spcPct val="0"/>
            </a:spcBef>
            <a:spcAft>
              <a:spcPct val="35000"/>
            </a:spcAft>
            <a:buNone/>
          </a:pPr>
          <a:r>
            <a:rPr kumimoji="1" lang="zh-CN" sz="2400" b="0" kern="1200">
              <a:solidFill>
                <a:schemeClr val="tx1"/>
              </a:solidFill>
              <a:latin typeface="微软雅黑" panose="020B0503020204020204" pitchFamily="34" charset="-122"/>
              <a:ea typeface="微软雅黑" panose="020B0503020204020204" pitchFamily="34" charset="-122"/>
            </a:rPr>
            <a:t>勇气和能力</a:t>
          </a:r>
          <a:endParaRPr kumimoji="1" lang="zh-CN" altLang="en-US" sz="2400" b="0" kern="1200" dirty="0">
            <a:solidFill>
              <a:schemeClr val="tx1"/>
            </a:solidFill>
            <a:latin typeface="微软雅黑" panose="020B0503020204020204" pitchFamily="34" charset="-122"/>
            <a:ea typeface="微软雅黑" panose="020B0503020204020204" pitchFamily="34" charset="-122"/>
          </a:endParaRPr>
        </a:p>
      </dsp:txBody>
      <dsp:txXfrm>
        <a:off x="5329579" y="2908513"/>
        <a:ext cx="1916669" cy="1916669"/>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5D5F9-064B-41CE-AAF6-7B9D69BA5879}">
      <dsp:nvSpPr>
        <dsp:cNvPr id="0" name=""/>
        <dsp:cNvSpPr/>
      </dsp:nvSpPr>
      <dsp:spPr>
        <a:xfrm>
          <a:off x="0" y="1337079"/>
          <a:ext cx="5876047" cy="1836264"/>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43763"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002060"/>
              </a:solidFill>
              <a:latin typeface="微软雅黑" panose="020B0503020204020204" pitchFamily="34" charset="-122"/>
              <a:ea typeface="微软雅黑" panose="020B0503020204020204" pitchFamily="34" charset="-122"/>
              <a:cs typeface="+mn-cs"/>
            </a:rPr>
            <a:t>三、弘扬家庭美德</a:t>
          </a:r>
          <a:endParaRPr lang="zh-CN" altLang="en-US" sz="2400" kern="1200" dirty="0">
            <a:solidFill>
              <a:srgbClr val="002060"/>
            </a:solidFill>
            <a:latin typeface="微软雅黑" panose="020B0503020204020204" pitchFamily="34" charset="-122"/>
            <a:ea typeface="微软雅黑" panose="020B0503020204020204" pitchFamily="34" charset="-122"/>
          </a:endParaRPr>
        </a:p>
      </dsp:txBody>
      <dsp:txXfrm>
        <a:off x="0" y="1337079"/>
        <a:ext cx="5876047" cy="1836264"/>
      </dsp:txXfrm>
    </dsp:sp>
    <dsp:sp modelId="{38F10A31-A4E2-4105-8EF1-F58EB0B7E11E}">
      <dsp:nvSpPr>
        <dsp:cNvPr id="0" name=""/>
        <dsp:cNvSpPr/>
      </dsp:nvSpPr>
      <dsp:spPr>
        <a:xfrm>
          <a:off x="0" y="1263822"/>
          <a:ext cx="1285385" cy="192807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2000" r="-4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5D5F9-064B-41CE-AAF6-7B9D69BA5879}">
      <dsp:nvSpPr>
        <dsp:cNvPr id="0" name=""/>
        <dsp:cNvSpPr/>
      </dsp:nvSpPr>
      <dsp:spPr>
        <a:xfrm>
          <a:off x="0" y="1337079"/>
          <a:ext cx="5876047" cy="1836264"/>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43763"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rgbClr val="002060"/>
              </a:solidFill>
              <a:latin typeface="微软雅黑" panose="020B0503020204020204" pitchFamily="34" charset="-122"/>
              <a:ea typeface="微软雅黑" panose="020B0503020204020204" pitchFamily="34" charset="-122"/>
              <a:cs typeface="+mn-cs"/>
            </a:rPr>
            <a:t>四、锤炼个人品德</a:t>
          </a:r>
          <a:endParaRPr lang="zh-CN" altLang="en-US" sz="2400" kern="1200" dirty="0">
            <a:solidFill>
              <a:srgbClr val="002060"/>
            </a:solidFill>
            <a:latin typeface="微软雅黑" panose="020B0503020204020204" pitchFamily="34" charset="-122"/>
            <a:ea typeface="微软雅黑" panose="020B0503020204020204" pitchFamily="34" charset="-122"/>
          </a:endParaRPr>
        </a:p>
      </dsp:txBody>
      <dsp:txXfrm>
        <a:off x="0" y="1337079"/>
        <a:ext cx="5876047" cy="1836264"/>
      </dsp:txXfrm>
    </dsp:sp>
    <dsp:sp modelId="{38F10A31-A4E2-4105-8EF1-F58EB0B7E11E}">
      <dsp:nvSpPr>
        <dsp:cNvPr id="0" name=""/>
        <dsp:cNvSpPr/>
      </dsp:nvSpPr>
      <dsp:spPr>
        <a:xfrm>
          <a:off x="0" y="1263822"/>
          <a:ext cx="1285385" cy="192807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2000" r="-4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BD0A13-F3DA-4F21-A504-3754B9191327}">
      <dsp:nvSpPr>
        <dsp:cNvPr id="0" name=""/>
        <dsp:cNvSpPr/>
      </dsp:nvSpPr>
      <dsp:spPr>
        <a:xfrm>
          <a:off x="944" y="446076"/>
          <a:ext cx="925209" cy="61680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50000" b="-5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BC185C-5681-4255-A575-F9A049F1D686}">
      <dsp:nvSpPr>
        <dsp:cNvPr id="0" name=""/>
        <dsp:cNvSpPr/>
      </dsp:nvSpPr>
      <dsp:spPr>
        <a:xfrm>
          <a:off x="964784" y="1101450"/>
          <a:ext cx="1310793" cy="809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zh-CN" altLang="en-US" sz="3200" b="0" kern="1200" dirty="0">
              <a:solidFill>
                <a:srgbClr val="002060"/>
              </a:solidFill>
              <a:latin typeface="方正粗黑宋简体" panose="02000000000000000000" pitchFamily="2" charset="-122"/>
              <a:ea typeface="方正粗黑宋简体" panose="02000000000000000000" pitchFamily="2" charset="-122"/>
            </a:rPr>
            <a:t>学思并重</a:t>
          </a:r>
        </a:p>
      </dsp:txBody>
      <dsp:txXfrm>
        <a:off x="964784" y="1101450"/>
        <a:ext cx="1310793" cy="809654"/>
      </dsp:txXfrm>
    </dsp:sp>
    <dsp:sp modelId="{0AFB7390-9B2C-42A8-980C-65550AA9A50F}">
      <dsp:nvSpPr>
        <dsp:cNvPr id="0" name=""/>
        <dsp:cNvSpPr/>
      </dsp:nvSpPr>
      <dsp:spPr>
        <a:xfrm>
          <a:off x="849133" y="985898"/>
          <a:ext cx="314801" cy="314883"/>
        </a:xfrm>
        <a:prstGeom prst="halfFrame">
          <a:avLst>
            <a:gd name="adj1" fmla="val 25770"/>
            <a:gd name="adj2" fmla="val 2577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543804-8E45-42F8-B8E5-17B0AA737882}">
      <dsp:nvSpPr>
        <dsp:cNvPr id="0" name=""/>
        <dsp:cNvSpPr/>
      </dsp:nvSpPr>
      <dsp:spPr>
        <a:xfrm rot="5400000">
          <a:off x="2085504" y="985939"/>
          <a:ext cx="314883" cy="314801"/>
        </a:xfrm>
        <a:prstGeom prst="halfFrame">
          <a:avLst>
            <a:gd name="adj1" fmla="val 25770"/>
            <a:gd name="adj2" fmla="val 2577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0339F3-A5D3-47CD-BAF5-DDCA714D78D1}">
      <dsp:nvSpPr>
        <dsp:cNvPr id="0" name=""/>
        <dsp:cNvSpPr/>
      </dsp:nvSpPr>
      <dsp:spPr>
        <a:xfrm rot="16200000">
          <a:off x="849092" y="1711972"/>
          <a:ext cx="314883" cy="314801"/>
        </a:xfrm>
        <a:prstGeom prst="halfFrame">
          <a:avLst>
            <a:gd name="adj1" fmla="val 25770"/>
            <a:gd name="adj2" fmla="val 2577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54065B-4B88-4DEA-BA74-21598DF9B8D3}">
      <dsp:nvSpPr>
        <dsp:cNvPr id="0" name=""/>
        <dsp:cNvSpPr/>
      </dsp:nvSpPr>
      <dsp:spPr>
        <a:xfrm rot="10800000">
          <a:off x="2085545" y="1711931"/>
          <a:ext cx="314801" cy="314883"/>
        </a:xfrm>
        <a:prstGeom prst="halfFrame">
          <a:avLst>
            <a:gd name="adj1" fmla="val 25770"/>
            <a:gd name="adj2" fmla="val 25770"/>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045637-68B4-4463-8760-1D841C58A48B}">
      <dsp:nvSpPr>
        <dsp:cNvPr id="0" name=""/>
        <dsp:cNvSpPr/>
      </dsp:nvSpPr>
      <dsp:spPr>
        <a:xfrm>
          <a:off x="2686498" y="446076"/>
          <a:ext cx="925209" cy="616804"/>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88000" b="-8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897F49-A7C9-49A9-9FE0-B7E73D9F17CF}">
      <dsp:nvSpPr>
        <dsp:cNvPr id="0" name=""/>
        <dsp:cNvSpPr/>
      </dsp:nvSpPr>
      <dsp:spPr>
        <a:xfrm>
          <a:off x="3650338" y="1101450"/>
          <a:ext cx="1310793" cy="809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zh-CN" altLang="en-US" sz="3200" b="0" kern="1200" dirty="0">
              <a:solidFill>
                <a:srgbClr val="002060"/>
              </a:solidFill>
              <a:latin typeface="方正粗黑宋简体" panose="02000000000000000000" pitchFamily="2" charset="-122"/>
              <a:ea typeface="方正粗黑宋简体" panose="02000000000000000000" pitchFamily="2" charset="-122"/>
            </a:rPr>
            <a:t>省察克治</a:t>
          </a:r>
        </a:p>
      </dsp:txBody>
      <dsp:txXfrm>
        <a:off x="3650338" y="1101450"/>
        <a:ext cx="1310793" cy="809654"/>
      </dsp:txXfrm>
    </dsp:sp>
    <dsp:sp modelId="{19DCE512-9C46-47EF-B6A5-E001694443DB}">
      <dsp:nvSpPr>
        <dsp:cNvPr id="0" name=""/>
        <dsp:cNvSpPr/>
      </dsp:nvSpPr>
      <dsp:spPr>
        <a:xfrm>
          <a:off x="3534687" y="985898"/>
          <a:ext cx="314801" cy="314883"/>
        </a:xfrm>
        <a:prstGeom prst="halfFrame">
          <a:avLst>
            <a:gd name="adj1" fmla="val 25770"/>
            <a:gd name="adj2" fmla="val 25770"/>
          </a:avLst>
        </a:prstGeom>
        <a:solidFill>
          <a:srgbClr val="0066C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0C3A43-81E1-485A-820E-8F99CA032FD7}">
      <dsp:nvSpPr>
        <dsp:cNvPr id="0" name=""/>
        <dsp:cNvSpPr/>
      </dsp:nvSpPr>
      <dsp:spPr>
        <a:xfrm rot="5400000">
          <a:off x="4771058" y="985939"/>
          <a:ext cx="314883" cy="314801"/>
        </a:xfrm>
        <a:prstGeom prst="halfFrame">
          <a:avLst>
            <a:gd name="adj1" fmla="val 25770"/>
            <a:gd name="adj2" fmla="val 25770"/>
          </a:avLst>
        </a:prstGeom>
        <a:solidFill>
          <a:srgbClr val="0066C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5585AF-C091-45EB-B942-9F9082623D05}">
      <dsp:nvSpPr>
        <dsp:cNvPr id="0" name=""/>
        <dsp:cNvSpPr/>
      </dsp:nvSpPr>
      <dsp:spPr>
        <a:xfrm rot="16200000">
          <a:off x="3534646" y="1711972"/>
          <a:ext cx="314883" cy="314801"/>
        </a:xfrm>
        <a:prstGeom prst="halfFrame">
          <a:avLst>
            <a:gd name="adj1" fmla="val 25770"/>
            <a:gd name="adj2" fmla="val 25770"/>
          </a:avLst>
        </a:prstGeom>
        <a:solidFill>
          <a:srgbClr val="0066C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689B5D-E79F-4D31-ADD2-CEB25EB99A21}">
      <dsp:nvSpPr>
        <dsp:cNvPr id="0" name=""/>
        <dsp:cNvSpPr/>
      </dsp:nvSpPr>
      <dsp:spPr>
        <a:xfrm rot="10800000">
          <a:off x="4771099" y="1711931"/>
          <a:ext cx="314801" cy="314883"/>
        </a:xfrm>
        <a:prstGeom prst="halfFrame">
          <a:avLst>
            <a:gd name="adj1" fmla="val 25770"/>
            <a:gd name="adj2" fmla="val 25770"/>
          </a:avLst>
        </a:prstGeom>
        <a:solidFill>
          <a:srgbClr val="0066C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D5E754-DC2F-4206-A966-547E7C1C97AE}">
      <dsp:nvSpPr>
        <dsp:cNvPr id="0" name=""/>
        <dsp:cNvSpPr/>
      </dsp:nvSpPr>
      <dsp:spPr>
        <a:xfrm>
          <a:off x="5372053" y="446076"/>
          <a:ext cx="925209" cy="61680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8000" r="-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80CDE3-2DE1-41F7-AAB2-CE58911B4714}">
      <dsp:nvSpPr>
        <dsp:cNvPr id="0" name=""/>
        <dsp:cNvSpPr/>
      </dsp:nvSpPr>
      <dsp:spPr>
        <a:xfrm>
          <a:off x="6335893" y="1101450"/>
          <a:ext cx="1310793" cy="809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zh-CN" altLang="en-US" sz="3200" b="0" kern="1200" dirty="0">
              <a:solidFill>
                <a:srgbClr val="002060"/>
              </a:solidFill>
              <a:latin typeface="方正粗黑宋简体" panose="02000000000000000000" pitchFamily="2" charset="-122"/>
              <a:ea typeface="方正粗黑宋简体" panose="02000000000000000000" pitchFamily="2" charset="-122"/>
              <a:cs typeface="+mn-cs"/>
            </a:rPr>
            <a:t>慎独自律</a:t>
          </a:r>
        </a:p>
      </dsp:txBody>
      <dsp:txXfrm>
        <a:off x="6335893" y="1101450"/>
        <a:ext cx="1310793" cy="809654"/>
      </dsp:txXfrm>
    </dsp:sp>
    <dsp:sp modelId="{D25D4113-A8D3-4442-ABDF-D29B76E9103E}">
      <dsp:nvSpPr>
        <dsp:cNvPr id="0" name=""/>
        <dsp:cNvSpPr/>
      </dsp:nvSpPr>
      <dsp:spPr>
        <a:xfrm>
          <a:off x="6220241" y="985898"/>
          <a:ext cx="314801" cy="314883"/>
        </a:xfrm>
        <a:prstGeom prst="halfFrame">
          <a:avLst>
            <a:gd name="adj1" fmla="val 25770"/>
            <a:gd name="adj2" fmla="val 25770"/>
          </a:avLst>
        </a:prstGeom>
        <a:solidFill>
          <a:srgbClr val="9966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D82815-388B-48F5-8CD0-897C52C5662D}">
      <dsp:nvSpPr>
        <dsp:cNvPr id="0" name=""/>
        <dsp:cNvSpPr/>
      </dsp:nvSpPr>
      <dsp:spPr>
        <a:xfrm rot="5400000">
          <a:off x="7456613" y="985939"/>
          <a:ext cx="314883" cy="314801"/>
        </a:xfrm>
        <a:prstGeom prst="halfFrame">
          <a:avLst>
            <a:gd name="adj1" fmla="val 25770"/>
            <a:gd name="adj2" fmla="val 25770"/>
          </a:avLst>
        </a:prstGeom>
        <a:solidFill>
          <a:srgbClr val="9966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E4EE4F-173A-4A00-9A3B-9F2BDA042899}">
      <dsp:nvSpPr>
        <dsp:cNvPr id="0" name=""/>
        <dsp:cNvSpPr/>
      </dsp:nvSpPr>
      <dsp:spPr>
        <a:xfrm rot="16200000">
          <a:off x="6220201" y="1711972"/>
          <a:ext cx="314883" cy="314801"/>
        </a:xfrm>
        <a:prstGeom prst="halfFrame">
          <a:avLst>
            <a:gd name="adj1" fmla="val 25770"/>
            <a:gd name="adj2" fmla="val 25770"/>
          </a:avLst>
        </a:prstGeom>
        <a:solidFill>
          <a:srgbClr val="9966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39D943-A91F-4EEC-BAAD-93419A2951F1}">
      <dsp:nvSpPr>
        <dsp:cNvPr id="0" name=""/>
        <dsp:cNvSpPr/>
      </dsp:nvSpPr>
      <dsp:spPr>
        <a:xfrm rot="10800000">
          <a:off x="7456653" y="1711931"/>
          <a:ext cx="314801" cy="314883"/>
        </a:xfrm>
        <a:prstGeom prst="halfFrame">
          <a:avLst>
            <a:gd name="adj1" fmla="val 25770"/>
            <a:gd name="adj2" fmla="val 25770"/>
          </a:avLst>
        </a:prstGeom>
        <a:solidFill>
          <a:srgbClr val="9966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8292BA-B347-4346-92E9-8E39DF246C58}">
      <dsp:nvSpPr>
        <dsp:cNvPr id="0" name=""/>
        <dsp:cNvSpPr/>
      </dsp:nvSpPr>
      <dsp:spPr>
        <a:xfrm>
          <a:off x="1343721" y="2266755"/>
          <a:ext cx="925209" cy="616804"/>
        </a:xfrm>
        <a:prstGeom prst="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t="-25000" b="-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C19568-53AC-41FC-9725-C75C585DC777}">
      <dsp:nvSpPr>
        <dsp:cNvPr id="0" name=""/>
        <dsp:cNvSpPr/>
      </dsp:nvSpPr>
      <dsp:spPr>
        <a:xfrm>
          <a:off x="2307561" y="2922129"/>
          <a:ext cx="1310793" cy="809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zh-CN" altLang="en-US" sz="3200" b="0" kern="1200" dirty="0">
              <a:solidFill>
                <a:srgbClr val="002060"/>
              </a:solidFill>
              <a:latin typeface="方正粗黑宋简体" panose="02000000000000000000" pitchFamily="2" charset="-122"/>
              <a:ea typeface="方正粗黑宋简体" panose="02000000000000000000" pitchFamily="2" charset="-122"/>
              <a:cs typeface="+mn-cs"/>
            </a:rPr>
            <a:t>知行合一</a:t>
          </a:r>
        </a:p>
      </dsp:txBody>
      <dsp:txXfrm>
        <a:off x="2307561" y="2922129"/>
        <a:ext cx="1310793" cy="809654"/>
      </dsp:txXfrm>
    </dsp:sp>
    <dsp:sp modelId="{F9C2EC2B-788A-418F-95B3-AC4650960D76}">
      <dsp:nvSpPr>
        <dsp:cNvPr id="0" name=""/>
        <dsp:cNvSpPr/>
      </dsp:nvSpPr>
      <dsp:spPr>
        <a:xfrm>
          <a:off x="2191910" y="2806577"/>
          <a:ext cx="314801" cy="314883"/>
        </a:xfrm>
        <a:prstGeom prst="halfFrame">
          <a:avLst>
            <a:gd name="adj1" fmla="val 25770"/>
            <a:gd name="adj2" fmla="val 2577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1E7505-2AD8-49BF-BE15-DAB56DF9A91D}">
      <dsp:nvSpPr>
        <dsp:cNvPr id="0" name=""/>
        <dsp:cNvSpPr/>
      </dsp:nvSpPr>
      <dsp:spPr>
        <a:xfrm rot="5400000">
          <a:off x="3428281" y="2806617"/>
          <a:ext cx="314883" cy="314801"/>
        </a:xfrm>
        <a:prstGeom prst="halfFrame">
          <a:avLst>
            <a:gd name="adj1" fmla="val 25770"/>
            <a:gd name="adj2" fmla="val 2577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2B2624-E67E-4887-9D9D-74CB77F4D8EE}">
      <dsp:nvSpPr>
        <dsp:cNvPr id="0" name=""/>
        <dsp:cNvSpPr/>
      </dsp:nvSpPr>
      <dsp:spPr>
        <a:xfrm rot="16200000">
          <a:off x="2191869" y="3532650"/>
          <a:ext cx="314883" cy="314801"/>
        </a:xfrm>
        <a:prstGeom prst="halfFrame">
          <a:avLst>
            <a:gd name="adj1" fmla="val 25770"/>
            <a:gd name="adj2" fmla="val 2577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847190-39E5-4AE1-AAB0-2D68D76B1472}">
      <dsp:nvSpPr>
        <dsp:cNvPr id="0" name=""/>
        <dsp:cNvSpPr/>
      </dsp:nvSpPr>
      <dsp:spPr>
        <a:xfrm rot="10800000">
          <a:off x="3428322" y="3532610"/>
          <a:ext cx="314801" cy="314883"/>
        </a:xfrm>
        <a:prstGeom prst="halfFrame">
          <a:avLst>
            <a:gd name="adj1" fmla="val 25770"/>
            <a:gd name="adj2" fmla="val 2577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1D61D6-475E-474F-B620-42F8FAAB975F}">
      <dsp:nvSpPr>
        <dsp:cNvPr id="0" name=""/>
        <dsp:cNvSpPr/>
      </dsp:nvSpPr>
      <dsp:spPr>
        <a:xfrm>
          <a:off x="4029275" y="2266755"/>
          <a:ext cx="925209" cy="61680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E0F98E-B7FB-4B53-81C6-018BE033E2B5}">
      <dsp:nvSpPr>
        <dsp:cNvPr id="0" name=""/>
        <dsp:cNvSpPr/>
      </dsp:nvSpPr>
      <dsp:spPr>
        <a:xfrm>
          <a:off x="4993115" y="2922129"/>
          <a:ext cx="1310793" cy="809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rtl="0">
            <a:lnSpc>
              <a:spcPct val="90000"/>
            </a:lnSpc>
            <a:spcBef>
              <a:spcPct val="0"/>
            </a:spcBef>
            <a:spcAft>
              <a:spcPct val="35000"/>
            </a:spcAft>
            <a:buNone/>
          </a:pPr>
          <a:r>
            <a:rPr lang="zh-CN" altLang="en-US" sz="3200" b="0" kern="1200" dirty="0">
              <a:solidFill>
                <a:srgbClr val="002060"/>
              </a:solidFill>
              <a:latin typeface="方正粗黑宋简体" panose="02000000000000000000" pitchFamily="2" charset="-122"/>
              <a:ea typeface="方正粗黑宋简体" panose="02000000000000000000" pitchFamily="2" charset="-122"/>
              <a:cs typeface="+mn-cs"/>
            </a:rPr>
            <a:t>积善成德</a:t>
          </a:r>
        </a:p>
      </dsp:txBody>
      <dsp:txXfrm>
        <a:off x="4993115" y="2922129"/>
        <a:ext cx="1310793" cy="809654"/>
      </dsp:txXfrm>
    </dsp:sp>
    <dsp:sp modelId="{9D9FBC8C-B51F-43A3-AF14-85C79201AD10}">
      <dsp:nvSpPr>
        <dsp:cNvPr id="0" name=""/>
        <dsp:cNvSpPr/>
      </dsp:nvSpPr>
      <dsp:spPr>
        <a:xfrm>
          <a:off x="4877464" y="2806577"/>
          <a:ext cx="314801" cy="314883"/>
        </a:xfrm>
        <a:prstGeom prst="halfFrame">
          <a:avLst>
            <a:gd name="adj1" fmla="val 25770"/>
            <a:gd name="adj2" fmla="val 2577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969D77-58B0-401E-BAC4-4D8BC5612F0A}">
      <dsp:nvSpPr>
        <dsp:cNvPr id="0" name=""/>
        <dsp:cNvSpPr/>
      </dsp:nvSpPr>
      <dsp:spPr>
        <a:xfrm rot="5400000">
          <a:off x="6113836" y="2806617"/>
          <a:ext cx="314883" cy="314801"/>
        </a:xfrm>
        <a:prstGeom prst="halfFrame">
          <a:avLst>
            <a:gd name="adj1" fmla="val 25770"/>
            <a:gd name="adj2" fmla="val 2577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5D0579-8700-402A-B2C6-F8B3E4A06261}">
      <dsp:nvSpPr>
        <dsp:cNvPr id="0" name=""/>
        <dsp:cNvSpPr/>
      </dsp:nvSpPr>
      <dsp:spPr>
        <a:xfrm rot="16200000">
          <a:off x="4877423" y="3532650"/>
          <a:ext cx="314883" cy="314801"/>
        </a:xfrm>
        <a:prstGeom prst="halfFrame">
          <a:avLst>
            <a:gd name="adj1" fmla="val 25770"/>
            <a:gd name="adj2" fmla="val 2577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FA6B7B-208D-44BF-8919-574C89267BB5}">
      <dsp:nvSpPr>
        <dsp:cNvPr id="0" name=""/>
        <dsp:cNvSpPr/>
      </dsp:nvSpPr>
      <dsp:spPr>
        <a:xfrm rot="10800000">
          <a:off x="6113876" y="3532610"/>
          <a:ext cx="314801" cy="314883"/>
        </a:xfrm>
        <a:prstGeom prst="halfFrame">
          <a:avLst>
            <a:gd name="adj1" fmla="val 25770"/>
            <a:gd name="adj2" fmla="val 2577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92F95-5752-4563-8AB2-41D7E7592FAE}">
      <dsp:nvSpPr>
        <dsp:cNvPr id="0" name=""/>
        <dsp:cNvSpPr/>
      </dsp:nvSpPr>
      <dsp:spPr>
        <a:xfrm rot="5400000">
          <a:off x="6573093" y="112438"/>
          <a:ext cx="1719284" cy="1495777"/>
        </a:xfrm>
        <a:prstGeom prst="hexagon">
          <a:avLst>
            <a:gd name="adj" fmla="val 25000"/>
            <a:gd name="vf" fmla="val 115470"/>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altLang="en-US" sz="1800" b="1" kern="1200" dirty="0">
              <a:solidFill>
                <a:schemeClr val="tx1"/>
              </a:solidFill>
              <a:latin typeface="微软雅黑" panose="020B0503020204020204" pitchFamily="34" charset="-122"/>
              <a:ea typeface="微软雅黑" panose="020B0503020204020204" pitchFamily="34" charset="-122"/>
            </a:rPr>
            <a:t>到最需要的地方去</a:t>
          </a:r>
        </a:p>
      </dsp:txBody>
      <dsp:txXfrm rot="-5400000">
        <a:off x="6917938" y="268607"/>
        <a:ext cx="1029593" cy="1183440"/>
      </dsp:txXfrm>
    </dsp:sp>
    <dsp:sp modelId="{89F72B9C-30CE-47A1-99A6-3B82A263ECD7}">
      <dsp:nvSpPr>
        <dsp:cNvPr id="0" name=""/>
        <dsp:cNvSpPr/>
      </dsp:nvSpPr>
      <dsp:spPr>
        <a:xfrm>
          <a:off x="8226014" y="344541"/>
          <a:ext cx="1918721" cy="1031570"/>
        </a:xfrm>
        <a:prstGeom prst="rect">
          <a:avLst/>
        </a:prstGeom>
        <a:noFill/>
        <a:ln>
          <a:noFill/>
        </a:ln>
        <a:effectLst/>
      </dsp:spPr>
      <dsp:style>
        <a:lnRef idx="0">
          <a:scrgbClr r="0" g="0" b="0"/>
        </a:lnRef>
        <a:fillRef idx="0">
          <a:scrgbClr r="0" g="0" b="0"/>
        </a:fillRef>
        <a:effectRef idx="0">
          <a:scrgbClr r="0" g="0" b="0"/>
        </a:effectRef>
        <a:fontRef idx="minor"/>
      </dsp:style>
    </dsp:sp>
    <dsp:sp modelId="{B0CE6CBA-CB4B-4804-8019-8C4C6D5B52E1}">
      <dsp:nvSpPr>
        <dsp:cNvPr id="0" name=""/>
        <dsp:cNvSpPr/>
      </dsp:nvSpPr>
      <dsp:spPr>
        <a:xfrm rot="5400000">
          <a:off x="4956696" y="132777"/>
          <a:ext cx="1719284" cy="1495777"/>
        </a:xfrm>
        <a:prstGeom prst="hexagon">
          <a:avLst>
            <a:gd name="adj" fmla="val 25000"/>
            <a:gd name="vf" fmla="val 115470"/>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rot="-5400000">
        <a:off x="5301541" y="288946"/>
        <a:ext cx="1029593" cy="1183440"/>
      </dsp:txXfrm>
    </dsp:sp>
    <dsp:sp modelId="{29D8BE2C-AA17-4CB2-AB26-4E323282A1F9}">
      <dsp:nvSpPr>
        <dsp:cNvPr id="0" name=""/>
        <dsp:cNvSpPr/>
      </dsp:nvSpPr>
      <dsp:spPr>
        <a:xfrm rot="5400000">
          <a:off x="5762279" y="1571767"/>
          <a:ext cx="1719284" cy="1495777"/>
        </a:xfrm>
        <a:prstGeom prst="hexagon">
          <a:avLst>
            <a:gd name="adj" fmla="val 25000"/>
            <a:gd name="vf" fmla="val 115470"/>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altLang="en-US" sz="1800" b="1" kern="1200" dirty="0">
              <a:solidFill>
                <a:schemeClr val="tx1"/>
              </a:solidFill>
              <a:latin typeface="微软雅黑" panose="020B0503020204020204" pitchFamily="34" charset="-122"/>
              <a:ea typeface="微软雅黑" panose="020B0503020204020204" pitchFamily="34" charset="-122"/>
            </a:rPr>
            <a:t>帮助弱势群体</a:t>
          </a:r>
        </a:p>
      </dsp:txBody>
      <dsp:txXfrm rot="-5400000">
        <a:off x="6107124" y="1727936"/>
        <a:ext cx="1029593" cy="1183440"/>
      </dsp:txXfrm>
    </dsp:sp>
    <dsp:sp modelId="{85BE3B51-BAD6-46BF-9C5B-FE3B10B3B283}">
      <dsp:nvSpPr>
        <dsp:cNvPr id="0" name=""/>
        <dsp:cNvSpPr/>
      </dsp:nvSpPr>
      <dsp:spPr>
        <a:xfrm>
          <a:off x="3955311" y="1803870"/>
          <a:ext cx="1856827" cy="1031570"/>
        </a:xfrm>
        <a:prstGeom prst="rect">
          <a:avLst/>
        </a:prstGeom>
        <a:noFill/>
        <a:ln>
          <a:noFill/>
        </a:ln>
        <a:effectLst/>
      </dsp:spPr>
      <dsp:style>
        <a:lnRef idx="0">
          <a:scrgbClr r="0" g="0" b="0"/>
        </a:lnRef>
        <a:fillRef idx="0">
          <a:scrgbClr r="0" g="0" b="0"/>
        </a:fillRef>
        <a:effectRef idx="0">
          <a:scrgbClr r="0" g="0" b="0"/>
        </a:effectRef>
        <a:fontRef idx="minor"/>
      </dsp:style>
    </dsp:sp>
    <dsp:sp modelId="{DA5F6546-91A0-4BF5-B370-A390BB246C30}">
      <dsp:nvSpPr>
        <dsp:cNvPr id="0" name=""/>
        <dsp:cNvSpPr/>
      </dsp:nvSpPr>
      <dsp:spPr>
        <a:xfrm rot="5400000">
          <a:off x="7377719" y="1571767"/>
          <a:ext cx="1719284" cy="1495777"/>
        </a:xfrm>
        <a:prstGeom prst="hexagon">
          <a:avLst>
            <a:gd name="adj" fmla="val 25000"/>
            <a:gd name="vf" fmla="val 11547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rot="-5400000">
        <a:off x="7722564" y="1727936"/>
        <a:ext cx="1029593" cy="1183440"/>
      </dsp:txXfrm>
    </dsp:sp>
    <dsp:sp modelId="{7B2C4B50-6FB7-44EE-A32B-432CCDDC1D57}">
      <dsp:nvSpPr>
        <dsp:cNvPr id="0" name=""/>
        <dsp:cNvSpPr/>
      </dsp:nvSpPr>
      <dsp:spPr>
        <a:xfrm rot="5400000">
          <a:off x="6573093" y="3031096"/>
          <a:ext cx="1719284" cy="1495777"/>
        </a:xfrm>
        <a:prstGeom prst="hexagon">
          <a:avLst>
            <a:gd name="adj" fmla="val 25000"/>
            <a:gd name="vf" fmla="val 115470"/>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altLang="en-US" sz="1800" b="1" kern="1200" dirty="0">
              <a:solidFill>
                <a:schemeClr val="tx1"/>
              </a:solidFill>
              <a:latin typeface="微软雅黑" panose="020B0503020204020204" pitchFamily="34" charset="-122"/>
              <a:ea typeface="微软雅黑" panose="020B0503020204020204" pitchFamily="34" charset="-122"/>
            </a:rPr>
            <a:t>做力所能及的事</a:t>
          </a:r>
        </a:p>
      </dsp:txBody>
      <dsp:txXfrm rot="-5400000">
        <a:off x="6917938" y="3187265"/>
        <a:ext cx="1029593" cy="1183440"/>
      </dsp:txXfrm>
    </dsp:sp>
    <dsp:sp modelId="{59F69B41-BF69-4C90-97E8-24D6B4DC1F15}">
      <dsp:nvSpPr>
        <dsp:cNvPr id="0" name=""/>
        <dsp:cNvSpPr/>
      </dsp:nvSpPr>
      <dsp:spPr>
        <a:xfrm>
          <a:off x="8226014" y="3263199"/>
          <a:ext cx="1918721" cy="1031570"/>
        </a:xfrm>
        <a:prstGeom prst="rect">
          <a:avLst/>
        </a:prstGeom>
        <a:noFill/>
        <a:ln>
          <a:noFill/>
        </a:ln>
        <a:effectLst/>
      </dsp:spPr>
      <dsp:style>
        <a:lnRef idx="0">
          <a:scrgbClr r="0" g="0" b="0"/>
        </a:lnRef>
        <a:fillRef idx="0">
          <a:scrgbClr r="0" g="0" b="0"/>
        </a:fillRef>
        <a:effectRef idx="0">
          <a:scrgbClr r="0" g="0" b="0"/>
        </a:effectRef>
        <a:fontRef idx="minor"/>
      </dsp:style>
    </dsp:sp>
    <dsp:sp modelId="{2C100E49-07B3-49C4-8F76-D0460C29231A}">
      <dsp:nvSpPr>
        <dsp:cNvPr id="0" name=""/>
        <dsp:cNvSpPr/>
      </dsp:nvSpPr>
      <dsp:spPr>
        <a:xfrm rot="5400000">
          <a:off x="4957654" y="3031096"/>
          <a:ext cx="1719284" cy="1495777"/>
        </a:xfrm>
        <a:prstGeom prst="hexagon">
          <a:avLst>
            <a:gd name="adj" fmla="val 25000"/>
            <a:gd name="vf" fmla="val 11547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rot="-5400000">
        <a:off x="5302499" y="3187265"/>
        <a:ext cx="1029593" cy="118344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8D695-47EB-4BA2-B43B-F878A624E78C}">
      <dsp:nvSpPr>
        <dsp:cNvPr id="0" name=""/>
        <dsp:cNvSpPr/>
      </dsp:nvSpPr>
      <dsp:spPr>
        <a:xfrm>
          <a:off x="1339997" y="2936914"/>
          <a:ext cx="1578512" cy="1354971"/>
        </a:xfrm>
        <a:prstGeom prst="hexagon">
          <a:avLst>
            <a:gd name="adj" fmla="val 25000"/>
            <a:gd name="vf" fmla="val 115470"/>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5560" rIns="0" bIns="35560" numCol="1" spcCol="1270" anchor="ctr" anchorCtr="0">
          <a:noAutofit/>
        </a:bodyPr>
        <a:lstStyle/>
        <a:p>
          <a:pPr marL="0" lvl="0" indent="0" algn="ctr" defTabSz="1244600" rtl="0">
            <a:lnSpc>
              <a:spcPct val="90000"/>
            </a:lnSpc>
            <a:spcBef>
              <a:spcPct val="0"/>
            </a:spcBef>
            <a:spcAft>
              <a:spcPct val="35000"/>
            </a:spcAft>
            <a:buNone/>
          </a:pPr>
          <a:r>
            <a:rPr lang="zh-CN" altLang="en-US" sz="2800" b="0" kern="1200" dirty="0">
              <a:solidFill>
                <a:schemeClr val="tx1"/>
              </a:solidFill>
              <a:latin typeface="微软雅黑" panose="020B0503020204020204" pitchFamily="34" charset="-122"/>
              <a:ea typeface="微软雅黑" panose="020B0503020204020204" pitchFamily="34" charset="-122"/>
            </a:rPr>
            <a:t>知荣辱</a:t>
          </a:r>
        </a:p>
      </dsp:txBody>
      <dsp:txXfrm>
        <a:off x="1584454" y="3146752"/>
        <a:ext cx="1089598" cy="935295"/>
      </dsp:txXfrm>
    </dsp:sp>
    <dsp:sp modelId="{C925F722-A63D-459B-8FAE-E57CF9819E51}">
      <dsp:nvSpPr>
        <dsp:cNvPr id="0" name=""/>
        <dsp:cNvSpPr/>
      </dsp:nvSpPr>
      <dsp:spPr>
        <a:xfrm>
          <a:off x="1389369" y="3535664"/>
          <a:ext cx="184275" cy="158903"/>
        </a:xfrm>
        <a:prstGeom prst="hexagon">
          <a:avLst>
            <a:gd name="adj" fmla="val 25000"/>
            <a:gd name="vf" fmla="val 115470"/>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209721CD-9111-4114-A8F1-F3AF7F5C6890}">
      <dsp:nvSpPr>
        <dsp:cNvPr id="0" name=""/>
        <dsp:cNvSpPr/>
      </dsp:nvSpPr>
      <dsp:spPr>
        <a:xfrm>
          <a:off x="0" y="2200376"/>
          <a:ext cx="1578512" cy="1354971"/>
        </a:xfrm>
        <a:prstGeom prst="hexagon">
          <a:avLst>
            <a:gd name="adj" fmla="val 25000"/>
            <a:gd name="vf" fmla="val 1154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7000" b="-7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B048658-66A0-4AC9-90E8-6A30FF5EEA58}">
      <dsp:nvSpPr>
        <dsp:cNvPr id="0" name=""/>
        <dsp:cNvSpPr/>
      </dsp:nvSpPr>
      <dsp:spPr>
        <a:xfrm>
          <a:off x="1068799" y="3367455"/>
          <a:ext cx="184275" cy="158903"/>
        </a:xfrm>
        <a:prstGeom prst="hexagon">
          <a:avLst>
            <a:gd name="adj" fmla="val 25000"/>
            <a:gd name="vf" fmla="val 115470"/>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A5E4759D-4437-4062-9303-B8C28186AB07}">
      <dsp:nvSpPr>
        <dsp:cNvPr id="0" name=""/>
        <dsp:cNvSpPr/>
      </dsp:nvSpPr>
      <dsp:spPr>
        <a:xfrm>
          <a:off x="2678604" y="2189998"/>
          <a:ext cx="1578512" cy="1354971"/>
        </a:xfrm>
        <a:prstGeom prst="hexagon">
          <a:avLst>
            <a:gd name="adj" fmla="val 25000"/>
            <a:gd name="vf" fmla="val 115470"/>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5560" rIns="0" bIns="35560" numCol="1" spcCol="1270" anchor="ctr" anchorCtr="0">
          <a:noAutofit/>
        </a:bodyPr>
        <a:lstStyle/>
        <a:p>
          <a:pPr marL="0" lvl="0" indent="0" algn="ctr" defTabSz="1244600" rtl="0">
            <a:lnSpc>
              <a:spcPct val="90000"/>
            </a:lnSpc>
            <a:spcBef>
              <a:spcPct val="0"/>
            </a:spcBef>
            <a:spcAft>
              <a:spcPct val="35000"/>
            </a:spcAft>
            <a:buNone/>
          </a:pPr>
          <a:r>
            <a:rPr lang="zh-CN" altLang="en-US" sz="2800" b="0" kern="1200" dirty="0">
              <a:solidFill>
                <a:schemeClr val="tx1"/>
              </a:solidFill>
              <a:latin typeface="微软雅黑" panose="020B0503020204020204" pitchFamily="34" charset="-122"/>
              <a:ea typeface="微软雅黑" panose="020B0503020204020204" pitchFamily="34" charset="-122"/>
            </a:rPr>
            <a:t>讲正气</a:t>
          </a:r>
        </a:p>
      </dsp:txBody>
      <dsp:txXfrm>
        <a:off x="2923061" y="2399836"/>
        <a:ext cx="1089598" cy="935295"/>
      </dsp:txXfrm>
    </dsp:sp>
    <dsp:sp modelId="{ED958F3B-1740-4E3A-BDDF-1B6F45DAB22E}">
      <dsp:nvSpPr>
        <dsp:cNvPr id="0" name=""/>
        <dsp:cNvSpPr/>
      </dsp:nvSpPr>
      <dsp:spPr>
        <a:xfrm>
          <a:off x="3759920" y="3355645"/>
          <a:ext cx="184275" cy="158903"/>
        </a:xfrm>
        <a:prstGeom prst="hexagon">
          <a:avLst>
            <a:gd name="adj" fmla="val 25000"/>
            <a:gd name="vf" fmla="val 115470"/>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F847EB7D-5493-45BF-85C2-A9C93ABD2C45}">
      <dsp:nvSpPr>
        <dsp:cNvPr id="0" name=""/>
        <dsp:cNvSpPr/>
      </dsp:nvSpPr>
      <dsp:spPr>
        <a:xfrm>
          <a:off x="4024164" y="2934767"/>
          <a:ext cx="1578512" cy="1354971"/>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8000" r="-8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DFF080D-4B0C-4A93-9324-AF8EB8FE6831}">
      <dsp:nvSpPr>
        <dsp:cNvPr id="0" name=""/>
        <dsp:cNvSpPr/>
      </dsp:nvSpPr>
      <dsp:spPr>
        <a:xfrm>
          <a:off x="4060324" y="3541748"/>
          <a:ext cx="184275" cy="158903"/>
        </a:xfrm>
        <a:prstGeom prst="hexagon">
          <a:avLst>
            <a:gd name="adj" fmla="val 25000"/>
            <a:gd name="vf" fmla="val 115470"/>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816E7786-DB6D-4B12-AAB0-9C31AF578146}">
      <dsp:nvSpPr>
        <dsp:cNvPr id="0" name=""/>
        <dsp:cNvSpPr/>
      </dsp:nvSpPr>
      <dsp:spPr>
        <a:xfrm>
          <a:off x="1339997" y="1459902"/>
          <a:ext cx="1578512" cy="1354971"/>
        </a:xfrm>
        <a:prstGeom prst="hexagon">
          <a:avLst>
            <a:gd name="adj" fmla="val 25000"/>
            <a:gd name="vf" fmla="val 115470"/>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5560" rIns="0" bIns="35560" numCol="1" spcCol="1270" anchor="ctr" anchorCtr="0">
          <a:noAutofit/>
        </a:bodyPr>
        <a:lstStyle/>
        <a:p>
          <a:pPr marL="0" lvl="0" indent="0" algn="ctr" defTabSz="1244600" rtl="0">
            <a:lnSpc>
              <a:spcPct val="90000"/>
            </a:lnSpc>
            <a:spcBef>
              <a:spcPct val="0"/>
            </a:spcBef>
            <a:spcAft>
              <a:spcPct val="35000"/>
            </a:spcAft>
            <a:buNone/>
          </a:pPr>
          <a:r>
            <a:rPr lang="zh-CN" altLang="en-US" sz="2800" b="0" kern="1200" dirty="0">
              <a:solidFill>
                <a:schemeClr val="tx1"/>
              </a:solidFill>
              <a:latin typeface="微软雅黑" panose="020B0503020204020204" pitchFamily="34" charset="-122"/>
              <a:ea typeface="微软雅黑" panose="020B0503020204020204" pitchFamily="34" charset="-122"/>
            </a:rPr>
            <a:t>作奉献</a:t>
          </a:r>
        </a:p>
      </dsp:txBody>
      <dsp:txXfrm>
        <a:off x="1584454" y="1669740"/>
        <a:ext cx="1089598" cy="935295"/>
      </dsp:txXfrm>
    </dsp:sp>
    <dsp:sp modelId="{8E76FD58-A621-4D93-8F91-B269CB0CE987}">
      <dsp:nvSpPr>
        <dsp:cNvPr id="0" name=""/>
        <dsp:cNvSpPr/>
      </dsp:nvSpPr>
      <dsp:spPr>
        <a:xfrm>
          <a:off x="2414359" y="1487818"/>
          <a:ext cx="184275" cy="158903"/>
        </a:xfrm>
        <a:prstGeom prst="hexagon">
          <a:avLst>
            <a:gd name="adj" fmla="val 25000"/>
            <a:gd name="vf" fmla="val 115470"/>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10F38240-33BA-4F4C-8C0B-C64D650E59A1}">
      <dsp:nvSpPr>
        <dsp:cNvPr id="0" name=""/>
        <dsp:cNvSpPr/>
      </dsp:nvSpPr>
      <dsp:spPr>
        <a:xfrm>
          <a:off x="2678604" y="712986"/>
          <a:ext cx="1578512" cy="1354971"/>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7000" r="-27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86D3DD2-43C1-487B-B63F-D33BC838327D}">
      <dsp:nvSpPr>
        <dsp:cNvPr id="0" name=""/>
        <dsp:cNvSpPr/>
      </dsp:nvSpPr>
      <dsp:spPr>
        <a:xfrm>
          <a:off x="2714763" y="1313525"/>
          <a:ext cx="184275" cy="158903"/>
        </a:xfrm>
        <a:prstGeom prst="hexagon">
          <a:avLst>
            <a:gd name="adj" fmla="val 25000"/>
            <a:gd name="vf" fmla="val 11547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C6E940-339C-49C7-9B36-8B9C1D18A8E5}">
      <dsp:nvSpPr>
        <dsp:cNvPr id="0" name=""/>
        <dsp:cNvSpPr/>
      </dsp:nvSpPr>
      <dsp:spPr>
        <a:xfrm>
          <a:off x="4024164" y="1457755"/>
          <a:ext cx="1578512" cy="1354971"/>
        </a:xfrm>
        <a:prstGeom prst="hexagon">
          <a:avLst>
            <a:gd name="adj" fmla="val 25000"/>
            <a:gd name="vf" fmla="val 115470"/>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5560" rIns="0" bIns="35560" numCol="1" spcCol="1270" anchor="ctr" anchorCtr="0">
          <a:noAutofit/>
        </a:bodyPr>
        <a:lstStyle/>
        <a:p>
          <a:pPr marL="0" lvl="0" indent="0" algn="ctr" defTabSz="1244600" rtl="0">
            <a:lnSpc>
              <a:spcPct val="90000"/>
            </a:lnSpc>
            <a:spcBef>
              <a:spcPct val="0"/>
            </a:spcBef>
            <a:spcAft>
              <a:spcPct val="35000"/>
            </a:spcAft>
            <a:buNone/>
          </a:pPr>
          <a:r>
            <a:rPr lang="zh-CN" altLang="en-US" sz="2800" b="0" kern="1200" dirty="0">
              <a:solidFill>
                <a:schemeClr val="tx1"/>
              </a:solidFill>
              <a:latin typeface="微软雅黑" panose="020B0503020204020204" pitchFamily="34" charset="-122"/>
              <a:ea typeface="微软雅黑" panose="020B0503020204020204" pitchFamily="34" charset="-122"/>
            </a:rPr>
            <a:t>促和谐</a:t>
          </a:r>
        </a:p>
      </dsp:txBody>
      <dsp:txXfrm>
        <a:off x="4268621" y="1667593"/>
        <a:ext cx="1089598" cy="935295"/>
      </dsp:txXfrm>
    </dsp:sp>
    <dsp:sp modelId="{A26BEFFD-1F37-492D-AAAD-2583F651308B}">
      <dsp:nvSpPr>
        <dsp:cNvPr id="0" name=""/>
        <dsp:cNvSpPr/>
      </dsp:nvSpPr>
      <dsp:spPr>
        <a:xfrm>
          <a:off x="5381546" y="2055789"/>
          <a:ext cx="184275" cy="158903"/>
        </a:xfrm>
        <a:prstGeom prst="hexagon">
          <a:avLst>
            <a:gd name="adj" fmla="val 25000"/>
            <a:gd name="vf" fmla="val 115470"/>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C3758B91-B877-4916-9799-DAAD1E4E320B}">
      <dsp:nvSpPr>
        <dsp:cNvPr id="0" name=""/>
        <dsp:cNvSpPr/>
      </dsp:nvSpPr>
      <dsp:spPr>
        <a:xfrm>
          <a:off x="5375288" y="2202524"/>
          <a:ext cx="1578512" cy="1354971"/>
        </a:xfrm>
        <a:prstGeom prst="hexagon">
          <a:avLst>
            <a:gd name="adj" fmla="val 25000"/>
            <a:gd name="vf" fmla="val 115470"/>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4000" r="-4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AA86E2A-7B14-4825-B3F5-83AC07DE948C}">
      <dsp:nvSpPr>
        <dsp:cNvPr id="0" name=""/>
        <dsp:cNvSpPr/>
      </dsp:nvSpPr>
      <dsp:spPr>
        <a:xfrm>
          <a:off x="5693772" y="2226502"/>
          <a:ext cx="184275" cy="158903"/>
        </a:xfrm>
        <a:prstGeom prst="hexagon">
          <a:avLst>
            <a:gd name="adj" fmla="val 25000"/>
            <a:gd name="vf" fmla="val 115470"/>
          </a:avLst>
        </a:prstGeom>
        <a:solidFill>
          <a:schemeClr val="l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377932-323B-4CA9-8905-BCF559CADE43}" type="datetimeFigureOut">
              <a:rPr lang="zh-CN" altLang="en-US" smtClean="0"/>
              <a:pPr/>
              <a:t>2022/11/13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25CA1E-F352-438B-9AFA-1FCA1A0585BC}" type="slidenum">
              <a:rPr lang="zh-CN" altLang="en-US" smtClean="0"/>
              <a:pPr/>
              <a:t>‹#›</a:t>
            </a:fld>
            <a:endParaRPr lang="zh-CN" altLang="en-US"/>
          </a:p>
        </p:txBody>
      </p:sp>
    </p:spTree>
    <p:extLst>
      <p:ext uri="{BB962C8B-B14F-4D97-AF65-F5344CB8AC3E}">
        <p14:creationId xmlns:p14="http://schemas.microsoft.com/office/powerpoint/2010/main" xmlns="" val="2481104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DF3A31B-5831-46CD-8479-160686FA5FD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E6419D48-FFCD-48B2-B447-04E5B841F2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2DB2B916-6158-44FE-820A-25C4B57EC6A4}"/>
              </a:ext>
            </a:extLst>
          </p:cNvPr>
          <p:cNvSpPr>
            <a:spLocks noGrp="1"/>
          </p:cNvSpPr>
          <p:nvPr>
            <p:ph type="dt" sz="half" idx="10"/>
          </p:nvPr>
        </p:nvSpPr>
        <p:spPr>
          <a:xfrm>
            <a:off x="838200" y="6356350"/>
            <a:ext cx="2743200" cy="365125"/>
          </a:xfrm>
          <a:prstGeom prst="rect">
            <a:avLst/>
          </a:prstGeom>
        </p:spPr>
        <p:txBody>
          <a:bodyPr/>
          <a:lstStyle/>
          <a:p>
            <a:fld id="{48C197D1-852E-4080-A6F1-548902519A34}" type="datetimeFigureOut">
              <a:rPr lang="zh-CN" altLang="en-US" smtClean="0"/>
              <a:pPr/>
              <a:t>2022/11/13</a:t>
            </a:fld>
            <a:endParaRPr lang="zh-CN" altLang="en-US"/>
          </a:p>
        </p:txBody>
      </p:sp>
      <p:sp>
        <p:nvSpPr>
          <p:cNvPr id="5" name="页脚占位符 4">
            <a:extLst>
              <a:ext uri="{FF2B5EF4-FFF2-40B4-BE49-F238E27FC236}">
                <a16:creationId xmlns:a16="http://schemas.microsoft.com/office/drawing/2014/main" xmlns="" id="{FF012D3B-2823-4AFE-BDE9-CA951E2B2E1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xmlns="" id="{BC0E1CA5-7A4B-4422-8564-4D8869587E60}"/>
              </a:ext>
            </a:extLst>
          </p:cNvPr>
          <p:cNvSpPr>
            <a:spLocks noGrp="1"/>
          </p:cNvSpPr>
          <p:nvPr>
            <p:ph type="sldNum" sz="quarter" idx="12"/>
          </p:nvPr>
        </p:nvSpPr>
        <p:spPr>
          <a:xfrm>
            <a:off x="8610600" y="6356350"/>
            <a:ext cx="2743200" cy="365125"/>
          </a:xfrm>
          <a:prstGeom prst="rect">
            <a:avLst/>
          </a:prstGeom>
        </p:spPr>
        <p:txBody>
          <a:bodyPr/>
          <a:lstStyle/>
          <a:p>
            <a:fld id="{D39E072F-E91E-467E-A724-0C3C80D887C1}" type="slidenum">
              <a:rPr lang="zh-CN" altLang="en-US" smtClean="0"/>
              <a:pPr/>
              <a:t>‹#›</a:t>
            </a:fld>
            <a:endParaRPr lang="zh-CN" altLang="en-US"/>
          </a:p>
        </p:txBody>
      </p:sp>
    </p:spTree>
    <p:extLst>
      <p:ext uri="{BB962C8B-B14F-4D97-AF65-F5344CB8AC3E}">
        <p14:creationId xmlns:p14="http://schemas.microsoft.com/office/powerpoint/2010/main" xmlns="" val="3605070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fld id="{6B605501-9BA0-40C1-880F-4D8EECB6D222}" type="slidenum">
              <a:rPr lang="zh-CN" altLang="en-US"/>
              <a:pPr/>
              <a:t>‹#›</a:t>
            </a:fld>
            <a:endParaRPr lang="en-US" altLang="zh-CN"/>
          </a:p>
        </p:txBody>
      </p:sp>
    </p:spTree>
    <p:extLst>
      <p:ext uri="{BB962C8B-B14F-4D97-AF65-F5344CB8AC3E}">
        <p14:creationId xmlns:p14="http://schemas.microsoft.com/office/powerpoint/2010/main" xmlns="" val="2276527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2960414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8FF4A72A-0A92-4EA6-8B6C-161F815CE14C}"/>
              </a:ext>
            </a:extLst>
          </p:cNvPr>
          <p:cNvPicPr>
            <a:picLocks noChangeAspect="1"/>
          </p:cNvPicPr>
          <p:nvPr userDrawn="1"/>
        </p:nvPicPr>
        <p:blipFill>
          <a:blip r:embed="rId5"/>
          <a:stretch>
            <a:fillRect/>
          </a:stretch>
        </p:blipFill>
        <p:spPr>
          <a:xfrm>
            <a:off x="407939" y="714374"/>
            <a:ext cx="11376122" cy="5893191"/>
          </a:xfrm>
          <a:prstGeom prst="rect">
            <a:avLst/>
          </a:prstGeom>
        </p:spPr>
      </p:pic>
      <p:pic>
        <p:nvPicPr>
          <p:cNvPr id="1028" name="Picture 4" descr="https://gimg2.baidu.com/image_search/src=http%3A%2F%2Fpic1.16pic.com%2F00%2F06%2F29%2F16pic_629520_b.jpg&amp;refer=http%3A%2F%2Fpic1.16pic.com&amp;app=2002&amp;size=f9999,10000&amp;q=a80&amp;n=0&amp;g=0n&amp;fmt=jpeg?sec=1631927357&amp;t=dd21e94fb72a90ed93b03edd5665f23b">
            <a:extLst>
              <a:ext uri="{FF2B5EF4-FFF2-40B4-BE49-F238E27FC236}">
                <a16:creationId xmlns:a16="http://schemas.microsoft.com/office/drawing/2014/main" xmlns="" id="{93746575-872A-4246-8DB2-557B5AE34E8C}"/>
              </a:ext>
            </a:extLst>
          </p:cNvPr>
          <p:cNvPicPr>
            <a:picLocks noChangeAspect="1" noChangeArrowheads="1"/>
          </p:cNvPicPr>
          <p:nvPr userDrawn="1"/>
        </p:nvPicPr>
        <p:blipFill rotWithShape="1">
          <a:blip r:embed="rId6"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xmlns="" val="0"/>
              </a:ext>
            </a:extLst>
          </a:blip>
          <a:srcRect l="12000" t="59604" r="13077" b="7828"/>
          <a:stretch/>
        </p:blipFill>
        <p:spPr bwMode="auto">
          <a:xfrm>
            <a:off x="10201275" y="243695"/>
            <a:ext cx="1390650" cy="44546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97680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news.cctv.com/financial/20061031/102255.shtml"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38.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e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39.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2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40.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7" Type="http://schemas.microsoft.com/office/2007/relationships/diagramDrawing" Target="../diagrams/drawing30.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31.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2.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images.google.cn/imgres?imgurl=http://pic.nipic.com/2008-04-29/200842910484647_2.jpg&amp;imgrefurl=http://www.nipic.com/show/3/12/8daebd3016c0f3a0.html&amp;h=1024&amp;w=861&amp;sz=111&amp;hl=zh-CN&amp;start=1&amp;usg=__6ZcF3HURdTzLOaYCynnnzuh4reI=&amp;tbnid=1cGTyisRMgheEM:&amp;tbnh=150&amp;tbnw=126&amp;prev=/images?q=%E8%81%8C%E4%B8%9A%E7%94%9F%E6%B4%BB&amp;gbv=2&amp;complete=1&amp;hl=zh-CN&amp;newwindow=1&amp;client=aff-avalanche&amp;channel=textlink"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34.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20013;&#22269;&#26368;&#32654;&#20029;&#30340;&#35760;&#32773;&#26361;&#29233;&#25991;.flv" TargetMode="External"/><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5.jpeg"/></Relationships>
</file>

<file path=ppt/slides/_rels/slide5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hyperlink" Target="&#33539;&#36305;&#36305;.flv" TargetMode="Externa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images.google.cn/imgres?imgurl=http://www.qjjy.cn/ziyuandoc/UploadFiles_9122/200612/20061206095455572.jpg&amp;imgrefurl=http://www.qjjy.cn/ziyuandoc/ShowArticle.asp?ArticleID=1082&amp;h=339&amp;w=234&amp;sz=50&amp;hl=zh-CN&amp;start=2&amp;usg=__5DJekPBi8ZZGHx55ugaDX4tKoJU=&amp;tbnid=Fl7NTX9P-MtdlM:&amp;tbnh=119&amp;tbnw=82&amp;prev=/images?q=%E7%BD%97%E7%B4%A0&amp;gbv=2&amp;complete=1&amp;hl=zh-CN&amp;newwindow=1&amp;client=aff-avalanche&amp;channel=textlink&amp;hs=w5C" TargetMode="Externa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35.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hyperlink" Target="http://images.google.cn/imgres?imgurl=http://blog.psychspace.com/psy/school/060/sternberg.jpg&amp;imgrefurl=http://blog.psychspace.com/psy/school/060Sternberg.htm&amp;h=226&amp;w=160&amp;sz=15&amp;hl=zh-CN&amp;start=3&amp;usg=__tGa9PTcrIw4YjTaFf3gxpUTyrKE=&amp;tbnid=k6rOeP3AYkfDVM:&amp;tbnh=108&amp;tbnw=76&amp;prev=/images?q=%E7%BD%97%E4%BC%AF%E7%89%B9.J.%E6%96%AF%E8%85%BE%E4%BC%AF%E6%A0%BC&amp;gbv=2&amp;complete=1&amp;hl=zh-CN&amp;newwindow=1&amp;sa=G" TargetMode="Externa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9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171" name="Picture 6" descr="102534_1162269523330">
            <a:hlinkClick r:id="rId2"/>
            <a:extLst>
              <a:ext uri="{FF2B5EF4-FFF2-40B4-BE49-F238E27FC236}">
                <a16:creationId xmlns="" xmlns:a16="http://schemas.microsoft.com/office/drawing/2014/main" id="{621BACDF-4E9E-4424-ADB1-7222ACD1153D}"/>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281363" y="2852737"/>
            <a:ext cx="6172200" cy="2650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 xmlns:a16="http://schemas.microsoft.com/office/drawing/2014/main" id="{C0D47EC7-3C39-4989-8CE3-8C961C045A6F}"/>
              </a:ext>
            </a:extLst>
          </p:cNvPr>
          <p:cNvSpPr txBox="1">
            <a:spLocks noChangeArrowheads="1"/>
          </p:cNvSpPr>
          <p:nvPr/>
        </p:nvSpPr>
        <p:spPr>
          <a:xfrm>
            <a:off x="1909692" y="1354841"/>
            <a:ext cx="8588375" cy="10636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Tx/>
              <a:buNone/>
              <a:defRPr/>
            </a:pPr>
            <a:r>
              <a:rPr lang="en-US" altLang="zh-CN" sz="3600" b="1" dirty="0">
                <a:solidFill>
                  <a:srgbClr val="660066"/>
                </a:solidFill>
                <a:effectLst>
                  <a:outerShdw blurRad="38100" dist="38100" dir="2700000" algn="tl">
                    <a:srgbClr val="C0C0C0"/>
                  </a:outerShdw>
                </a:effectLst>
                <a:latin typeface="黑体" panose="02010609060101010101" pitchFamily="49" charset="-122"/>
                <a:ea typeface="黑体" panose="02010609060101010101" pitchFamily="49" charset="-122"/>
              </a:rPr>
              <a:t> </a:t>
            </a:r>
            <a:r>
              <a:rPr lang="zh-CN" altLang="en-US" sz="3600" b="1" dirty="0">
                <a:solidFill>
                  <a:srgbClr val="660066"/>
                </a:solidFill>
                <a:latin typeface="黑体" panose="02010609060101010101" pitchFamily="49" charset="-122"/>
                <a:ea typeface="黑体" panose="02010609060101010101" pitchFamily="49" charset="-122"/>
              </a:rPr>
              <a:t>第八讲 投身崇德向善道德实践</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4" name="Picture 2" descr="https://timgsa.baidu.com/timg?image&amp;quality=80&amp;size=b9999_10000&amp;sec=1605685800659&amp;di=39c518fd35496f8f25f58f189c21e2cf&amp;imgtype=0&amp;src=http%3A%2F%2Fimg.ewenku.net%2Fa9ec08ae8f4988cd19df5ffb878323bd%2F12.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15270"/>
          <a:stretch/>
        </p:blipFill>
        <p:spPr bwMode="auto">
          <a:xfrm>
            <a:off x="1545709" y="1422414"/>
            <a:ext cx="9256031" cy="502410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矩形 1"/>
          <p:cNvSpPr/>
          <p:nvPr/>
        </p:nvSpPr>
        <p:spPr>
          <a:xfrm>
            <a:off x="2761488" y="3319272"/>
            <a:ext cx="6912864" cy="253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600" dirty="0">
                <a:solidFill>
                  <a:schemeClr val="tx1"/>
                </a:solidFill>
                <a:latin typeface="微软雅黑" panose="020B0503020204020204" pitchFamily="34" charset="-122"/>
                <a:ea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rPr>
              <a:t>坚持马克思主义道德观、社会主义道德观，倡导共产主义道德，以为人民服务为核心，以集体主义为原则，以爱祖国、爱人民、爱劳动、爱科学、爱社会主义为基本要求，始终保持公民道德建设的社会主义方向。</a:t>
            </a:r>
            <a:endParaRPr lang="en-US" altLang="zh-CN" sz="1600" dirty="0">
              <a:solidFill>
                <a:schemeClr val="tx1"/>
              </a:solidFill>
              <a:latin typeface="微软雅黑" panose="020B0503020204020204" pitchFamily="34" charset="-122"/>
              <a:ea typeface="微软雅黑" panose="020B0503020204020204" pitchFamily="34" charset="-122"/>
            </a:endParaRPr>
          </a:p>
          <a:p>
            <a:pPr>
              <a:lnSpc>
                <a:spcPct val="150000"/>
              </a:lnSpc>
            </a:pPr>
            <a:endParaRPr lang="zh-CN" altLang="en-US" sz="1600" dirty="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solidFill>
                <a:latin typeface="微软雅黑" panose="020B0503020204020204" pitchFamily="34" charset="-122"/>
                <a:ea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rPr>
              <a:t>坚持以社会主义核心价值观为引领，将国家、社会、个人层面的价值要求贯穿到道德建设各方面，以主流价值建构道德规范、强化道德认同、指引道德实践，引导人们明大德、守公德、严私德。</a:t>
            </a:r>
          </a:p>
        </p:txBody>
      </p:sp>
    </p:spTree>
    <p:extLst>
      <p:ext uri="{BB962C8B-B14F-4D97-AF65-F5344CB8AC3E}">
        <p14:creationId xmlns:p14="http://schemas.microsoft.com/office/powerpoint/2010/main" xmlns="" val="458338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 name="Rectangle 2"/>
          <p:cNvSpPr>
            <a:spLocks noChangeArrowheads="1"/>
          </p:cNvSpPr>
          <p:nvPr/>
        </p:nvSpPr>
        <p:spPr bwMode="auto">
          <a:xfrm>
            <a:off x="1905000" y="1524001"/>
            <a:ext cx="7956550" cy="792163"/>
          </a:xfrm>
          <a:prstGeom prst="rect">
            <a:avLst/>
          </a:prstGeom>
          <a:noFill/>
          <a:ln w="9525">
            <a:noFill/>
            <a:miter lim="800000"/>
            <a:headEnd/>
            <a:tailEnd/>
          </a:ln>
          <a:effectLst/>
        </p:spPr>
        <p:txBody>
          <a:bodyPr/>
          <a:lstStyle/>
          <a:p>
            <a:pPr marL="342900" indent="-342900" algn="just">
              <a:defRPr/>
            </a:pPr>
            <a:r>
              <a:rPr lang="zh-CN" altLang="en-US" sz="3600" dirty="0">
                <a:solidFill>
                  <a:srgbClr val="FF0000"/>
                </a:solidFill>
                <a:latin typeface="黑体" pitchFamily="2" charset="-122"/>
                <a:ea typeface="黑体" pitchFamily="2" charset="-122"/>
              </a:rPr>
              <a:t>      </a:t>
            </a:r>
            <a:r>
              <a:rPr lang="zh-CN" altLang="en-US" sz="3200" dirty="0">
                <a:latin typeface="微软雅黑" panose="020B0503020204020204" pitchFamily="34" charset="-122"/>
                <a:ea typeface="微软雅黑" panose="020B0503020204020204" pitchFamily="34" charset="-122"/>
              </a:rPr>
              <a:t>个人品德的特点 </a:t>
            </a:r>
            <a:endParaRPr lang="zh-CN" altLang="en-US" sz="3200"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9" name="Group 3"/>
          <p:cNvGrpSpPr>
            <a:grpSpLocks/>
          </p:cNvGrpSpPr>
          <p:nvPr/>
        </p:nvGrpSpPr>
        <p:grpSpPr bwMode="auto">
          <a:xfrm>
            <a:off x="2362200" y="2971801"/>
            <a:ext cx="4008438" cy="752475"/>
            <a:chOff x="1664" y="864"/>
            <a:chExt cx="2350" cy="474"/>
          </a:xfrm>
        </p:grpSpPr>
        <p:sp>
          <p:nvSpPr>
            <p:cNvPr id="180240" name="Rectangle 4"/>
            <p:cNvSpPr>
              <a:spLocks noChangeArrowheads="1"/>
            </p:cNvSpPr>
            <p:nvPr/>
          </p:nvSpPr>
          <p:spPr bwMode="auto">
            <a:xfrm>
              <a:off x="1664" y="864"/>
              <a:ext cx="2350" cy="294"/>
            </a:xfrm>
            <a:prstGeom prst="rect">
              <a:avLst/>
            </a:prstGeom>
            <a:noFill/>
            <a:ln w="9525">
              <a:solidFill>
                <a:srgbClr val="FFFF66"/>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defRPr/>
              </a:pPr>
              <a:r>
                <a:rPr kumimoji="1" lang="zh-CN" altLang="en-US" sz="2400" dirty="0">
                  <a:solidFill>
                    <a:srgbClr val="6600CC"/>
                  </a:solidFill>
                  <a:latin typeface="微软雅黑" panose="020B0503020204020204" pitchFamily="34" charset="-122"/>
                  <a:ea typeface="微软雅黑" panose="020B0503020204020204" pitchFamily="34" charset="-122"/>
                </a:rPr>
                <a:t> </a:t>
              </a:r>
              <a:r>
                <a:rPr kumimoji="1" lang="zh-CN" altLang="en-US" sz="2400" dirty="0">
                  <a:latin typeface="微软雅黑" panose="020B0503020204020204" pitchFamily="34" charset="-122"/>
                  <a:ea typeface="微软雅黑" panose="020B0503020204020204" pitchFamily="34" charset="-122"/>
                </a:rPr>
                <a:t>实践性</a:t>
              </a:r>
            </a:p>
          </p:txBody>
        </p:sp>
        <p:sp>
          <p:nvSpPr>
            <p:cNvPr id="11" name="Rectangle 5"/>
            <p:cNvSpPr>
              <a:spLocks noChangeArrowheads="1"/>
            </p:cNvSpPr>
            <p:nvPr/>
          </p:nvSpPr>
          <p:spPr bwMode="auto">
            <a:xfrm>
              <a:off x="1790" y="1242"/>
              <a:ext cx="2182" cy="96"/>
            </a:xfrm>
            <a:prstGeom prst="rect">
              <a:avLst/>
            </a:prstGeom>
            <a:gradFill rotWithShape="0">
              <a:gsLst>
                <a:gs pos="0">
                  <a:srgbClr val="FFCC00"/>
                </a:gs>
                <a:gs pos="100000">
                  <a:srgbClr val="FFFF99"/>
                </a:gs>
              </a:gsLst>
              <a:lin ang="0" scaled="1"/>
            </a:gradFill>
            <a:ln w="9525">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grpSp>
        <p:nvGrpSpPr>
          <p:cNvPr id="12" name="Group 6"/>
          <p:cNvGrpSpPr>
            <a:grpSpLocks/>
          </p:cNvGrpSpPr>
          <p:nvPr/>
        </p:nvGrpSpPr>
        <p:grpSpPr bwMode="auto">
          <a:xfrm>
            <a:off x="2435225" y="3962400"/>
            <a:ext cx="4248150" cy="698500"/>
            <a:chOff x="1790" y="1618"/>
            <a:chExt cx="2179" cy="440"/>
          </a:xfrm>
        </p:grpSpPr>
        <p:sp>
          <p:nvSpPr>
            <p:cNvPr id="180238" name="Rectangle 7"/>
            <p:cNvSpPr>
              <a:spLocks noChangeArrowheads="1"/>
            </p:cNvSpPr>
            <p:nvPr/>
          </p:nvSpPr>
          <p:spPr bwMode="auto">
            <a:xfrm>
              <a:off x="1987" y="1618"/>
              <a:ext cx="1664" cy="294"/>
            </a:xfrm>
            <a:prstGeom prst="rect">
              <a:avLst/>
            </a:prstGeom>
            <a:noFill/>
            <a:ln w="9525">
              <a:solidFill>
                <a:srgbClr val="FFFF66"/>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defRPr/>
              </a:pPr>
              <a:r>
                <a:rPr kumimoji="1" lang="zh-CN" altLang="en-US" sz="2400" dirty="0">
                  <a:latin typeface="微软雅黑" panose="020B0503020204020204" pitchFamily="34" charset="-122"/>
                  <a:ea typeface="微软雅黑" panose="020B0503020204020204" pitchFamily="34" charset="-122"/>
                </a:rPr>
                <a:t>综合性</a:t>
              </a:r>
            </a:p>
          </p:txBody>
        </p:sp>
        <p:sp>
          <p:nvSpPr>
            <p:cNvPr id="14" name="Rectangle 8"/>
            <p:cNvSpPr>
              <a:spLocks noChangeArrowheads="1"/>
            </p:cNvSpPr>
            <p:nvPr/>
          </p:nvSpPr>
          <p:spPr bwMode="auto">
            <a:xfrm>
              <a:off x="1790" y="1962"/>
              <a:ext cx="2179" cy="96"/>
            </a:xfrm>
            <a:prstGeom prst="rect">
              <a:avLst/>
            </a:prstGeom>
            <a:gradFill rotWithShape="0">
              <a:gsLst>
                <a:gs pos="0">
                  <a:srgbClr val="FFCC00"/>
                </a:gs>
                <a:gs pos="100000">
                  <a:srgbClr val="FFFF99"/>
                </a:gs>
              </a:gsLst>
              <a:lin ang="0" scaled="1"/>
            </a:gradFill>
            <a:ln w="9525">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grpSp>
        <p:nvGrpSpPr>
          <p:cNvPr id="15" name="Group 9"/>
          <p:cNvGrpSpPr>
            <a:grpSpLocks/>
          </p:cNvGrpSpPr>
          <p:nvPr/>
        </p:nvGrpSpPr>
        <p:grpSpPr bwMode="auto">
          <a:xfrm>
            <a:off x="2635250" y="4916489"/>
            <a:ext cx="3748088" cy="642937"/>
            <a:chOff x="1784" y="2403"/>
            <a:chExt cx="2179" cy="405"/>
          </a:xfrm>
        </p:grpSpPr>
        <p:sp>
          <p:nvSpPr>
            <p:cNvPr id="180236" name="Rectangle 10"/>
            <p:cNvSpPr>
              <a:spLocks noChangeArrowheads="1"/>
            </p:cNvSpPr>
            <p:nvPr/>
          </p:nvSpPr>
          <p:spPr bwMode="auto">
            <a:xfrm>
              <a:off x="2522" y="2403"/>
              <a:ext cx="647" cy="291"/>
            </a:xfrm>
            <a:prstGeom prst="rect">
              <a:avLst/>
            </a:prstGeom>
            <a:noFill/>
            <a:ln w="9525">
              <a:solidFill>
                <a:srgbClr val="FFFF66"/>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defRPr/>
              </a:pPr>
              <a:r>
                <a:rPr kumimoji="1" lang="zh-CN" altLang="en-US" sz="2400" dirty="0">
                  <a:latin typeface="微软雅黑" panose="020B0503020204020204" pitchFamily="34" charset="-122"/>
                  <a:ea typeface="微软雅黑" panose="020B0503020204020204" pitchFamily="34" charset="-122"/>
                </a:rPr>
                <a:t>稳定性</a:t>
              </a:r>
            </a:p>
          </p:txBody>
        </p:sp>
        <p:sp>
          <p:nvSpPr>
            <p:cNvPr id="17" name="Rectangle 11"/>
            <p:cNvSpPr>
              <a:spLocks noChangeArrowheads="1"/>
            </p:cNvSpPr>
            <p:nvPr/>
          </p:nvSpPr>
          <p:spPr bwMode="auto">
            <a:xfrm>
              <a:off x="1784" y="2712"/>
              <a:ext cx="2179" cy="96"/>
            </a:xfrm>
            <a:prstGeom prst="rect">
              <a:avLst/>
            </a:prstGeom>
            <a:gradFill rotWithShape="0">
              <a:gsLst>
                <a:gs pos="0">
                  <a:srgbClr val="FFCC00"/>
                </a:gs>
                <a:gs pos="100000">
                  <a:srgbClr val="FFFF99"/>
                </a:gs>
              </a:gsLst>
              <a:lin ang="0" scaled="1"/>
            </a:gradFill>
            <a:ln w="9525">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pic>
        <p:nvPicPr>
          <p:cNvPr id="18" name="Picture 2" descr="http://www.nobd.com.cn/upload_pic/File/image/20140701/20140701152941_0844.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220523" y="3044825"/>
            <a:ext cx="2706688" cy="2514600"/>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1455590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checkerboard(across)">
                                      <p:cBhvr>
                                        <p:cTn id="12" dur="5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checkerboard(across)">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grpSp>
        <p:nvGrpSpPr>
          <p:cNvPr id="8" name="Group 3"/>
          <p:cNvGrpSpPr>
            <a:grpSpLocks/>
          </p:cNvGrpSpPr>
          <p:nvPr/>
        </p:nvGrpSpPr>
        <p:grpSpPr bwMode="auto">
          <a:xfrm>
            <a:off x="2514600" y="2743200"/>
            <a:ext cx="5410200" cy="838200"/>
            <a:chOff x="1730" y="720"/>
            <a:chExt cx="2350" cy="528"/>
          </a:xfrm>
        </p:grpSpPr>
        <p:sp>
          <p:nvSpPr>
            <p:cNvPr id="181263" name="Rectangle 4"/>
            <p:cNvSpPr>
              <a:spLocks noChangeArrowheads="1"/>
            </p:cNvSpPr>
            <p:nvPr/>
          </p:nvSpPr>
          <p:spPr bwMode="auto">
            <a:xfrm>
              <a:off x="1730" y="720"/>
              <a:ext cx="2350" cy="291"/>
            </a:xfrm>
            <a:prstGeom prst="rect">
              <a:avLst/>
            </a:prstGeom>
            <a:noFill/>
            <a:ln w="9525">
              <a:solidFill>
                <a:srgbClr val="FFFF66"/>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defRPr/>
              </a:pPr>
              <a:r>
                <a:rPr kumimoji="1" lang="zh-CN" altLang="en-US" sz="2400" dirty="0">
                  <a:latin typeface="微软雅黑" panose="020B0503020204020204" pitchFamily="34" charset="-122"/>
                  <a:ea typeface="微软雅黑" panose="020B0503020204020204" pitchFamily="34" charset="-122"/>
                </a:rPr>
                <a:t>个人品德推动道德和法律作用的发挥</a:t>
              </a:r>
            </a:p>
          </p:txBody>
        </p:sp>
        <p:sp>
          <p:nvSpPr>
            <p:cNvPr id="10" name="Rectangle 5"/>
            <p:cNvSpPr>
              <a:spLocks noChangeArrowheads="1"/>
            </p:cNvSpPr>
            <p:nvPr/>
          </p:nvSpPr>
          <p:spPr bwMode="auto">
            <a:xfrm>
              <a:off x="1829" y="1152"/>
              <a:ext cx="2180" cy="96"/>
            </a:xfrm>
            <a:prstGeom prst="rect">
              <a:avLst/>
            </a:prstGeom>
            <a:gradFill rotWithShape="0">
              <a:gsLst>
                <a:gs pos="0">
                  <a:srgbClr val="FFCC00"/>
                </a:gs>
                <a:gs pos="100000">
                  <a:srgbClr val="FFFF99"/>
                </a:gs>
              </a:gsLst>
              <a:lin ang="0" scaled="1"/>
            </a:gradFill>
            <a:ln w="9525">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grpSp>
        <p:nvGrpSpPr>
          <p:cNvPr id="11" name="Group 6"/>
          <p:cNvGrpSpPr>
            <a:grpSpLocks/>
          </p:cNvGrpSpPr>
          <p:nvPr/>
        </p:nvGrpSpPr>
        <p:grpSpPr bwMode="auto">
          <a:xfrm>
            <a:off x="2435226" y="3916364"/>
            <a:ext cx="7927975" cy="744537"/>
            <a:chOff x="1790" y="1589"/>
            <a:chExt cx="2179" cy="469"/>
          </a:xfrm>
        </p:grpSpPr>
        <p:sp>
          <p:nvSpPr>
            <p:cNvPr id="181261" name="Rectangle 7"/>
            <p:cNvSpPr>
              <a:spLocks noChangeArrowheads="1"/>
            </p:cNvSpPr>
            <p:nvPr/>
          </p:nvSpPr>
          <p:spPr bwMode="auto">
            <a:xfrm>
              <a:off x="1883" y="1589"/>
              <a:ext cx="1664" cy="291"/>
            </a:xfrm>
            <a:prstGeom prst="rect">
              <a:avLst/>
            </a:prstGeom>
            <a:noFill/>
            <a:ln w="9525">
              <a:solidFill>
                <a:srgbClr val="FFFF66"/>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defRPr/>
              </a:pPr>
              <a:r>
                <a:rPr kumimoji="1" lang="zh-CN" altLang="en-US" sz="2400" dirty="0">
                  <a:latin typeface="微软雅黑" panose="020B0503020204020204" pitchFamily="34" charset="-122"/>
                  <a:ea typeface="微软雅黑" panose="020B0503020204020204" pitchFamily="34" charset="-122"/>
                </a:rPr>
                <a:t>个人品德是个体人格完善的重要标志</a:t>
              </a:r>
            </a:p>
          </p:txBody>
        </p:sp>
        <p:sp>
          <p:nvSpPr>
            <p:cNvPr id="13" name="Rectangle 8"/>
            <p:cNvSpPr>
              <a:spLocks noChangeArrowheads="1"/>
            </p:cNvSpPr>
            <p:nvPr/>
          </p:nvSpPr>
          <p:spPr bwMode="auto">
            <a:xfrm>
              <a:off x="1790" y="1962"/>
              <a:ext cx="2179" cy="96"/>
            </a:xfrm>
            <a:prstGeom prst="rect">
              <a:avLst/>
            </a:prstGeom>
            <a:gradFill rotWithShape="0">
              <a:gsLst>
                <a:gs pos="0">
                  <a:srgbClr val="FFCC00"/>
                </a:gs>
                <a:gs pos="100000">
                  <a:srgbClr val="FFFF99"/>
                </a:gs>
              </a:gsLst>
              <a:lin ang="0" scaled="1"/>
            </a:gradFill>
            <a:ln w="9525">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grpSp>
        <p:nvGrpSpPr>
          <p:cNvPr id="14" name="Group 9"/>
          <p:cNvGrpSpPr>
            <a:grpSpLocks/>
          </p:cNvGrpSpPr>
          <p:nvPr/>
        </p:nvGrpSpPr>
        <p:grpSpPr bwMode="auto">
          <a:xfrm>
            <a:off x="2667000" y="5105400"/>
            <a:ext cx="7620000" cy="838200"/>
            <a:chOff x="1828" y="2618"/>
            <a:chExt cx="4430" cy="267"/>
          </a:xfrm>
        </p:grpSpPr>
        <p:sp>
          <p:nvSpPr>
            <p:cNvPr id="181259" name="Rectangle 10"/>
            <p:cNvSpPr>
              <a:spLocks noChangeArrowheads="1"/>
            </p:cNvSpPr>
            <p:nvPr/>
          </p:nvSpPr>
          <p:spPr bwMode="auto">
            <a:xfrm>
              <a:off x="1891" y="2618"/>
              <a:ext cx="4244" cy="147"/>
            </a:xfrm>
            <a:prstGeom prst="rect">
              <a:avLst/>
            </a:prstGeom>
            <a:noFill/>
            <a:ln w="9525">
              <a:solidFill>
                <a:srgbClr val="FFFF66"/>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defRPr/>
              </a:pPr>
              <a:r>
                <a:rPr kumimoji="1" lang="zh-CN" altLang="en-US" sz="2400" dirty="0">
                  <a:latin typeface="微软雅黑" panose="020B0503020204020204" pitchFamily="34" charset="-122"/>
                  <a:ea typeface="微软雅黑" panose="020B0503020204020204" pitchFamily="34" charset="-122"/>
                </a:rPr>
                <a:t>个人品德是经济社会发展进程中重要的主体精神力量</a:t>
              </a:r>
            </a:p>
          </p:txBody>
        </p:sp>
        <p:sp>
          <p:nvSpPr>
            <p:cNvPr id="16" name="Rectangle 11"/>
            <p:cNvSpPr>
              <a:spLocks noChangeArrowheads="1"/>
            </p:cNvSpPr>
            <p:nvPr/>
          </p:nvSpPr>
          <p:spPr bwMode="auto">
            <a:xfrm flipV="1">
              <a:off x="1828" y="2850"/>
              <a:ext cx="4430" cy="35"/>
            </a:xfrm>
            <a:prstGeom prst="rect">
              <a:avLst/>
            </a:prstGeom>
            <a:gradFill rotWithShape="0">
              <a:gsLst>
                <a:gs pos="0">
                  <a:srgbClr val="FFCC00"/>
                </a:gs>
                <a:gs pos="100000">
                  <a:srgbClr val="FFFF99"/>
                </a:gs>
              </a:gsLst>
              <a:lin ang="0" scaled="1"/>
            </a:gradFill>
            <a:ln w="9525">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sp>
        <p:nvSpPr>
          <p:cNvPr id="17" name="Rectangle 2"/>
          <p:cNvSpPr>
            <a:spLocks noChangeArrowheads="1"/>
          </p:cNvSpPr>
          <p:nvPr/>
        </p:nvSpPr>
        <p:spPr bwMode="auto">
          <a:xfrm>
            <a:off x="1798638" y="1446213"/>
            <a:ext cx="7956550" cy="792162"/>
          </a:xfrm>
          <a:prstGeom prst="rect">
            <a:avLst/>
          </a:prstGeom>
          <a:noFill/>
          <a:ln w="9525">
            <a:noFill/>
            <a:miter lim="800000"/>
            <a:headEnd/>
            <a:tailEnd/>
          </a:ln>
          <a:effectLst/>
        </p:spPr>
        <p:txBody>
          <a:bodyPr/>
          <a:lstStyle/>
          <a:p>
            <a:pPr marL="342900" indent="-342900" algn="just">
              <a:defRPr/>
            </a:pPr>
            <a:r>
              <a:rPr lang="zh-CN" altLang="en-US" sz="3600" dirty="0">
                <a:latin typeface="黑体" pitchFamily="2" charset="-122"/>
                <a:ea typeface="黑体" pitchFamily="2" charset="-122"/>
              </a:rPr>
              <a:t>      </a:t>
            </a:r>
            <a:r>
              <a:rPr lang="zh-CN" altLang="en-US" sz="3200" dirty="0">
                <a:latin typeface="微软雅黑" panose="020B0503020204020204" pitchFamily="34" charset="-122"/>
                <a:ea typeface="微软雅黑" panose="020B0503020204020204" pitchFamily="34" charset="-122"/>
              </a:rPr>
              <a:t>个人品德的作用</a:t>
            </a:r>
            <a:endParaRPr lang="zh-CN" altLang="en-US" sz="3200"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551108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heckerboard(across)">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469263" y="3692525"/>
            <a:ext cx="8629704"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grpSp>
        <p:nvGrpSpPr>
          <p:cNvPr id="183303" name="组合 1"/>
          <p:cNvGrpSpPr>
            <a:grpSpLocks/>
          </p:cNvGrpSpPr>
          <p:nvPr/>
        </p:nvGrpSpPr>
        <p:grpSpPr bwMode="auto">
          <a:xfrm>
            <a:off x="1562924" y="3483865"/>
            <a:ext cx="2101022" cy="1838325"/>
            <a:chOff x="430720" y="3613044"/>
            <a:chExt cx="2106624" cy="2010688"/>
          </a:xfrm>
        </p:grpSpPr>
        <p:grpSp>
          <p:nvGrpSpPr>
            <p:cNvPr id="183308" name="组合 12"/>
            <p:cNvGrpSpPr>
              <a:grpSpLocks/>
            </p:cNvGrpSpPr>
            <p:nvPr/>
          </p:nvGrpSpPr>
          <p:grpSpPr bwMode="auto">
            <a:xfrm>
              <a:off x="430720" y="3613044"/>
              <a:ext cx="2106624" cy="2010688"/>
              <a:chOff x="2122171" y="135930"/>
              <a:chExt cx="1639919" cy="1565678"/>
            </a:xfrm>
          </p:grpSpPr>
          <p:sp>
            <p:nvSpPr>
              <p:cNvPr id="11" name="椭圆 10">
                <a:extLst/>
              </p:cNvPr>
              <p:cNvSpPr>
                <a:spLocks noChangeAspect="1"/>
              </p:cNvSpPr>
              <p:nvPr/>
            </p:nvSpPr>
            <p:spPr>
              <a:xfrm>
                <a:off x="2122171" y="135930"/>
                <a:ext cx="1565627" cy="1565678"/>
              </a:xfrm>
              <a:prstGeom prst="ellipse">
                <a:avLst/>
              </a:prstGeom>
              <a:noFill/>
              <a:ln w="12700" cap="flat" cmpd="sng" algn="ctr">
                <a:solidFill>
                  <a:srgbClr val="D78D02">
                    <a:alpha val="50000"/>
                  </a:srgbClr>
                </a:solidFill>
                <a:prstDash val="solid"/>
                <a:miter lim="800000"/>
              </a:ln>
              <a:effectLst/>
            </p:spPr>
            <p:txBody>
              <a:bodyPr anchor="ctr"/>
              <a:lstStyle/>
              <a:p>
                <a:pPr algn="ctr">
                  <a:defRPr/>
                </a:pPr>
                <a:endParaRPr lang="zh-CN" altLang="en-US" kern="0">
                  <a:solidFill>
                    <a:prstClr val="white"/>
                  </a:solidFill>
                </a:endParaRPr>
              </a:p>
            </p:txBody>
          </p:sp>
          <p:sp>
            <p:nvSpPr>
              <p:cNvPr id="12" name="椭圆 11"/>
              <p:cNvSpPr>
                <a:spLocks noChangeAspect="1"/>
              </p:cNvSpPr>
              <p:nvPr/>
            </p:nvSpPr>
            <p:spPr bwMode="auto">
              <a:xfrm>
                <a:off x="2263876" y="1408213"/>
                <a:ext cx="251766" cy="252834"/>
              </a:xfrm>
              <a:prstGeom prst="ellipse">
                <a:avLst/>
              </a:prstGeom>
              <a:solidFill>
                <a:srgbClr val="92D050"/>
              </a:solidFill>
              <a:ln w="63500">
                <a:solidFill>
                  <a:srgbClr val="DCE0E4"/>
                </a:solidFill>
                <a:miter lim="800000"/>
                <a:headEnd/>
                <a:tailEnd/>
              </a:ln>
              <a:effectLst>
                <a:outerShdw dist="50800" dir="2700000" algn="tl" rotWithShape="0">
                  <a:srgbClr val="808080">
                    <a:alpha val="29999"/>
                  </a:srgbClr>
                </a:outerShdw>
              </a:effectLst>
            </p:spPr>
            <p:txBody>
              <a:bodyPr anchor="ctr"/>
              <a:lstStyle/>
              <a:p>
                <a:pPr algn="ctr">
                  <a:defRPr/>
                </a:pPr>
                <a:endParaRPr lang="zh-CN" altLang="en-US" kern="0">
                  <a:solidFill>
                    <a:prstClr val="white"/>
                  </a:solidFill>
                </a:endParaRPr>
              </a:p>
            </p:txBody>
          </p:sp>
          <p:sp>
            <p:nvSpPr>
              <p:cNvPr id="13" name="椭圆 12"/>
              <p:cNvSpPr>
                <a:spLocks noChangeAspect="1" noChangeArrowheads="1"/>
              </p:cNvSpPr>
              <p:nvPr/>
            </p:nvSpPr>
            <p:spPr bwMode="auto">
              <a:xfrm>
                <a:off x="3510324" y="510449"/>
                <a:ext cx="251766" cy="252834"/>
              </a:xfrm>
              <a:prstGeom prst="ellipse">
                <a:avLst/>
              </a:prstGeom>
              <a:solidFill>
                <a:srgbClr val="92D050"/>
              </a:solidFill>
              <a:ln w="63500">
                <a:noFill/>
                <a:miter lim="800000"/>
                <a:headEnd/>
                <a:tailEnd/>
              </a:ln>
              <a:effectLst>
                <a:outerShdw dist="50800" dir="2700000" algn="tl" rotWithShape="0">
                  <a:srgbClr val="808080">
                    <a:alpha val="29999"/>
                  </a:srgbClr>
                </a:outerShdw>
              </a:effectLst>
            </p:spPr>
            <p:txBody>
              <a:bodyPr anchor="ctr"/>
              <a:lstStyle/>
              <a:p>
                <a:pPr algn="ctr">
                  <a:defRPr/>
                </a:pPr>
                <a:endParaRPr lang="zh-CN" altLang="en-US" kern="0">
                  <a:solidFill>
                    <a:prstClr val="white"/>
                  </a:solidFill>
                </a:endParaRPr>
              </a:p>
            </p:txBody>
          </p:sp>
          <p:sp>
            <p:nvSpPr>
              <p:cNvPr id="14" name="椭圆 13"/>
              <p:cNvSpPr>
                <a:spLocks noChangeAspect="1" noChangeArrowheads="1"/>
              </p:cNvSpPr>
              <p:nvPr/>
            </p:nvSpPr>
            <p:spPr bwMode="auto">
              <a:xfrm>
                <a:off x="2323034" y="337386"/>
                <a:ext cx="1163902" cy="1162766"/>
              </a:xfrm>
              <a:prstGeom prst="ellipse">
                <a:avLst/>
              </a:prstGeom>
              <a:solidFill>
                <a:srgbClr val="92D050"/>
              </a:solidFill>
              <a:ln w="25400">
                <a:noFill/>
                <a:miter lim="800000"/>
                <a:headEnd/>
                <a:tailEnd/>
              </a:ln>
              <a:effectLst>
                <a:outerShdw dist="50800" dir="2700000" algn="tl" rotWithShape="0">
                  <a:srgbClr val="808080">
                    <a:alpha val="29999"/>
                  </a:srgbClr>
                </a:outerShdw>
              </a:effectLst>
            </p:spPr>
            <p:txBody>
              <a:bodyPr anchor="ctr"/>
              <a:lstStyle/>
              <a:p>
                <a:pPr algn="ctr">
                  <a:defRPr/>
                </a:pPr>
                <a:endParaRPr lang="zh-CN" altLang="en-US" kern="0">
                  <a:solidFill>
                    <a:prstClr val="white"/>
                  </a:solidFill>
                </a:endParaRPr>
              </a:p>
            </p:txBody>
          </p:sp>
        </p:grpSp>
        <p:sp>
          <p:nvSpPr>
            <p:cNvPr id="183309" name="文本框 2"/>
            <p:cNvSpPr txBox="1">
              <a:spLocks noChangeArrowheads="1"/>
            </p:cNvSpPr>
            <p:nvPr/>
          </p:nvSpPr>
          <p:spPr bwMode="auto">
            <a:xfrm>
              <a:off x="818626" y="4256559"/>
              <a:ext cx="1261232" cy="437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000">
                <a:latin typeface="微软雅黑" panose="020B0503020204020204" pitchFamily="34" charset="-122"/>
                <a:ea typeface="微软雅黑" panose="020B0503020204020204" pitchFamily="34" charset="-122"/>
              </a:endParaRPr>
            </a:p>
          </p:txBody>
        </p:sp>
      </p:grpSp>
      <p:sp>
        <p:nvSpPr>
          <p:cNvPr id="183304" name="文本框 3"/>
          <p:cNvSpPr txBox="1">
            <a:spLocks noChangeArrowheads="1"/>
          </p:cNvSpPr>
          <p:nvPr/>
        </p:nvSpPr>
        <p:spPr bwMode="auto">
          <a:xfrm>
            <a:off x="4485513" y="2863406"/>
            <a:ext cx="6149721"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20000"/>
              </a:lnSpc>
              <a:spcBef>
                <a:spcPts val="1400"/>
              </a:spcBef>
              <a:buNone/>
            </a:pPr>
            <a:r>
              <a:rPr lang="zh-CN" altLang="en-US" sz="2000">
                <a:latin typeface="微软雅黑" panose="020B0503020204020204" pitchFamily="34" charset="-122"/>
                <a:ea typeface="微软雅黑" panose="020B0503020204020204" pitchFamily="34" charset="-122"/>
              </a:rPr>
              <a:t>形成正确的道德认知和道德判断</a:t>
            </a:r>
          </a:p>
        </p:txBody>
      </p:sp>
      <p:sp>
        <p:nvSpPr>
          <p:cNvPr id="183305" name="文本框 3"/>
          <p:cNvSpPr txBox="1">
            <a:spLocks noChangeArrowheads="1"/>
          </p:cNvSpPr>
          <p:nvPr/>
        </p:nvSpPr>
        <p:spPr bwMode="auto">
          <a:xfrm>
            <a:off x="4485512" y="3859214"/>
            <a:ext cx="5975224" cy="2086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20000"/>
              </a:lnSpc>
              <a:spcBef>
                <a:spcPts val="1400"/>
              </a:spcBef>
              <a:buNone/>
            </a:pPr>
            <a:r>
              <a:rPr lang="zh-CN" altLang="en-US" sz="1800" b="1" dirty="0">
                <a:latin typeface="楷体" panose="02010609060101010101" pitchFamily="49" charset="-122"/>
                <a:ea typeface="楷体" panose="02010609060101010101" pitchFamily="49" charset="-122"/>
              </a:rPr>
              <a:t>坚持以唯物史观的基本原理来看待道德。一方面要客观评判古代传统道德观和近现代资本主义道德观的进步与局限性，尤其要清醒认识当代西方资产阶级道德观念的不合理性；另一方面还要深刻理解以生产资料公有制为主体的社会主义生产实践基础上形成的道德所具有历史优越性、时代进步性，牢固树立中国特色社会主义道德观念。</a:t>
            </a:r>
          </a:p>
        </p:txBody>
      </p:sp>
      <p:sp>
        <p:nvSpPr>
          <p:cNvPr id="183306" name="圆角矩形 16"/>
          <p:cNvSpPr>
            <a:spLocks noChangeArrowheads="1"/>
          </p:cNvSpPr>
          <p:nvPr/>
        </p:nvSpPr>
        <p:spPr bwMode="auto">
          <a:xfrm>
            <a:off x="2371726" y="1549400"/>
            <a:ext cx="4714875" cy="603250"/>
          </a:xfrm>
          <a:prstGeom prst="roundRect">
            <a:avLst>
              <a:gd name="adj" fmla="val 16667"/>
            </a:avLst>
          </a:prstGeom>
          <a:solidFill>
            <a:srgbClr val="92D050"/>
          </a:solidFill>
          <a:ln w="6350">
            <a:solidFill>
              <a:srgbClr val="FDB457"/>
            </a:solidFill>
            <a:miter lim="800000"/>
            <a:headEnd/>
            <a:tailEnd/>
          </a:ln>
          <a:effectLst>
            <a:outerShdw dist="38100" dir="2700000" algn="tl" rotWithShape="0">
              <a:srgbClr val="808080">
                <a:alpha val="39998"/>
              </a:srgbClr>
            </a:outerShdw>
          </a:effec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latin typeface="华文琥珀" panose="02010800040101010101" pitchFamily="2" charset="-122"/>
                <a:ea typeface="华文琥珀" panose="02010800040101010101" pitchFamily="2" charset="-122"/>
                <a:sym typeface="+mn-ea"/>
              </a:rPr>
              <a:t>锤炼高尚的道德品格</a:t>
            </a:r>
          </a:p>
        </p:txBody>
      </p:sp>
      <p:cxnSp>
        <p:nvCxnSpPr>
          <p:cNvPr id="18" name="直接连接符 22">
            <a:extLst/>
          </p:cNvPr>
          <p:cNvCxnSpPr/>
          <p:nvPr/>
        </p:nvCxnSpPr>
        <p:spPr>
          <a:xfrm flipV="1">
            <a:off x="4328350" y="3523742"/>
            <a:ext cx="6366373" cy="44958"/>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239128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381696" y="3793109"/>
            <a:ext cx="8857317"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grpSp>
        <p:nvGrpSpPr>
          <p:cNvPr id="184327" name="组合 1"/>
          <p:cNvGrpSpPr>
            <a:grpSpLocks/>
          </p:cNvGrpSpPr>
          <p:nvPr/>
        </p:nvGrpSpPr>
        <p:grpSpPr bwMode="auto">
          <a:xfrm>
            <a:off x="1853184" y="3529585"/>
            <a:ext cx="2156438" cy="1838325"/>
            <a:chOff x="430720" y="3613044"/>
            <a:chExt cx="2106624" cy="2010688"/>
          </a:xfrm>
        </p:grpSpPr>
        <p:grpSp>
          <p:nvGrpSpPr>
            <p:cNvPr id="184332" name="组合 12"/>
            <p:cNvGrpSpPr>
              <a:grpSpLocks/>
            </p:cNvGrpSpPr>
            <p:nvPr/>
          </p:nvGrpSpPr>
          <p:grpSpPr bwMode="auto">
            <a:xfrm>
              <a:off x="430720" y="3613044"/>
              <a:ext cx="2106624" cy="2010688"/>
              <a:chOff x="2122171" y="135930"/>
              <a:chExt cx="1639919" cy="1565678"/>
            </a:xfrm>
          </p:grpSpPr>
          <p:sp>
            <p:nvSpPr>
              <p:cNvPr id="11" name="椭圆 10">
                <a:extLst/>
              </p:cNvPr>
              <p:cNvSpPr>
                <a:spLocks noChangeAspect="1"/>
              </p:cNvSpPr>
              <p:nvPr/>
            </p:nvSpPr>
            <p:spPr>
              <a:xfrm>
                <a:off x="2122171" y="135930"/>
                <a:ext cx="1565627" cy="1565678"/>
              </a:xfrm>
              <a:prstGeom prst="ellipse">
                <a:avLst/>
              </a:prstGeom>
              <a:noFill/>
              <a:ln w="12700" cap="flat" cmpd="sng" algn="ctr">
                <a:solidFill>
                  <a:srgbClr val="D78D02">
                    <a:alpha val="50000"/>
                  </a:srgbClr>
                </a:solidFill>
                <a:prstDash val="solid"/>
                <a:miter lim="800000"/>
              </a:ln>
              <a:effectLst/>
            </p:spPr>
            <p:txBody>
              <a:bodyPr anchor="ctr"/>
              <a:lstStyle/>
              <a:p>
                <a:pPr algn="ctr">
                  <a:defRPr/>
                </a:pPr>
                <a:endParaRPr lang="zh-CN" altLang="en-US" kern="0">
                  <a:solidFill>
                    <a:prstClr val="white"/>
                  </a:solidFill>
                </a:endParaRPr>
              </a:p>
            </p:txBody>
          </p:sp>
          <p:sp>
            <p:nvSpPr>
              <p:cNvPr id="12" name="椭圆 11"/>
              <p:cNvSpPr>
                <a:spLocks noChangeAspect="1"/>
              </p:cNvSpPr>
              <p:nvPr/>
            </p:nvSpPr>
            <p:spPr bwMode="auto">
              <a:xfrm>
                <a:off x="2263876" y="1408213"/>
                <a:ext cx="251766" cy="252834"/>
              </a:xfrm>
              <a:prstGeom prst="ellipse">
                <a:avLst/>
              </a:prstGeom>
              <a:solidFill>
                <a:srgbClr val="92D050"/>
              </a:solidFill>
              <a:ln w="63500">
                <a:solidFill>
                  <a:srgbClr val="DCE0E4"/>
                </a:solidFill>
                <a:miter lim="800000"/>
                <a:headEnd/>
                <a:tailEnd/>
              </a:ln>
              <a:effectLst>
                <a:outerShdw dist="50800" dir="2700000" algn="tl" rotWithShape="0">
                  <a:srgbClr val="808080">
                    <a:alpha val="29999"/>
                  </a:srgbClr>
                </a:outerShdw>
              </a:effectLst>
            </p:spPr>
            <p:txBody>
              <a:bodyPr anchor="ctr"/>
              <a:lstStyle/>
              <a:p>
                <a:pPr algn="ctr">
                  <a:defRPr/>
                </a:pPr>
                <a:endParaRPr lang="zh-CN" altLang="en-US" kern="0">
                  <a:solidFill>
                    <a:prstClr val="white"/>
                  </a:solidFill>
                </a:endParaRPr>
              </a:p>
            </p:txBody>
          </p:sp>
          <p:sp>
            <p:nvSpPr>
              <p:cNvPr id="13" name="椭圆 12"/>
              <p:cNvSpPr>
                <a:spLocks noChangeAspect="1" noChangeArrowheads="1"/>
              </p:cNvSpPr>
              <p:nvPr/>
            </p:nvSpPr>
            <p:spPr bwMode="auto">
              <a:xfrm>
                <a:off x="3510324" y="510449"/>
                <a:ext cx="251766" cy="252834"/>
              </a:xfrm>
              <a:prstGeom prst="ellipse">
                <a:avLst/>
              </a:prstGeom>
              <a:solidFill>
                <a:srgbClr val="92D050"/>
              </a:solidFill>
              <a:ln w="63500">
                <a:noFill/>
                <a:miter lim="800000"/>
                <a:headEnd/>
                <a:tailEnd/>
              </a:ln>
              <a:effectLst>
                <a:outerShdw dist="50800" dir="2700000" algn="tl" rotWithShape="0">
                  <a:srgbClr val="808080">
                    <a:alpha val="29999"/>
                  </a:srgbClr>
                </a:outerShdw>
              </a:effectLst>
            </p:spPr>
            <p:txBody>
              <a:bodyPr anchor="ctr"/>
              <a:lstStyle/>
              <a:p>
                <a:pPr algn="ctr">
                  <a:defRPr/>
                </a:pPr>
                <a:endParaRPr lang="zh-CN" altLang="en-US" kern="0">
                  <a:solidFill>
                    <a:prstClr val="white"/>
                  </a:solidFill>
                </a:endParaRPr>
              </a:p>
            </p:txBody>
          </p:sp>
          <p:sp>
            <p:nvSpPr>
              <p:cNvPr id="14" name="椭圆 13"/>
              <p:cNvSpPr>
                <a:spLocks noChangeAspect="1" noChangeArrowheads="1"/>
              </p:cNvSpPr>
              <p:nvPr/>
            </p:nvSpPr>
            <p:spPr bwMode="auto">
              <a:xfrm>
                <a:off x="2323034" y="337386"/>
                <a:ext cx="1163902" cy="1162766"/>
              </a:xfrm>
              <a:prstGeom prst="ellipse">
                <a:avLst/>
              </a:prstGeom>
              <a:solidFill>
                <a:srgbClr val="92D050"/>
              </a:solidFill>
              <a:ln w="25400">
                <a:noFill/>
                <a:miter lim="800000"/>
                <a:headEnd/>
                <a:tailEnd/>
              </a:ln>
              <a:effectLst>
                <a:outerShdw dist="50800" dir="2700000" algn="tl" rotWithShape="0">
                  <a:srgbClr val="808080">
                    <a:alpha val="29999"/>
                  </a:srgbClr>
                </a:outerShdw>
              </a:effectLst>
            </p:spPr>
            <p:txBody>
              <a:bodyPr anchor="ctr"/>
              <a:lstStyle/>
              <a:p>
                <a:pPr algn="ctr">
                  <a:defRPr/>
                </a:pPr>
                <a:endParaRPr lang="zh-CN" altLang="en-US" kern="0">
                  <a:solidFill>
                    <a:prstClr val="white"/>
                  </a:solidFill>
                </a:endParaRPr>
              </a:p>
            </p:txBody>
          </p:sp>
        </p:grpSp>
        <p:sp>
          <p:nvSpPr>
            <p:cNvPr id="184333" name="文本框 2"/>
            <p:cNvSpPr txBox="1">
              <a:spLocks noChangeArrowheads="1"/>
            </p:cNvSpPr>
            <p:nvPr/>
          </p:nvSpPr>
          <p:spPr bwMode="auto">
            <a:xfrm>
              <a:off x="818626" y="4256559"/>
              <a:ext cx="1261232" cy="437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000">
                <a:latin typeface="微软雅黑" panose="020B0503020204020204" pitchFamily="34" charset="-122"/>
                <a:ea typeface="微软雅黑" panose="020B0503020204020204" pitchFamily="34" charset="-122"/>
              </a:endParaRPr>
            </a:p>
          </p:txBody>
        </p:sp>
      </p:grpSp>
      <p:sp>
        <p:nvSpPr>
          <p:cNvPr id="184328" name="文本框 3"/>
          <p:cNvSpPr txBox="1">
            <a:spLocks noChangeArrowheads="1"/>
          </p:cNvSpPr>
          <p:nvPr/>
        </p:nvSpPr>
        <p:spPr bwMode="auto">
          <a:xfrm>
            <a:off x="4397948" y="2991423"/>
            <a:ext cx="631192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20000"/>
              </a:lnSpc>
              <a:spcBef>
                <a:spcPts val="1400"/>
              </a:spcBef>
              <a:buNone/>
            </a:pPr>
            <a:r>
              <a:rPr lang="zh-CN" altLang="en-US" sz="2000">
                <a:latin typeface="微软雅黑" panose="020B0503020204020204" pitchFamily="34" charset="-122"/>
                <a:ea typeface="微软雅黑" panose="020B0503020204020204" pitchFamily="34" charset="-122"/>
              </a:rPr>
              <a:t>激发正向的道德认同和道德情感</a:t>
            </a:r>
          </a:p>
        </p:txBody>
      </p:sp>
      <p:sp>
        <p:nvSpPr>
          <p:cNvPr id="184329" name="文本框 3"/>
          <p:cNvSpPr txBox="1">
            <a:spLocks noChangeArrowheads="1"/>
          </p:cNvSpPr>
          <p:nvPr/>
        </p:nvSpPr>
        <p:spPr bwMode="auto">
          <a:xfrm>
            <a:off x="4397946" y="3959798"/>
            <a:ext cx="5678741" cy="1754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20000"/>
              </a:lnSpc>
              <a:spcBef>
                <a:spcPts val="1400"/>
              </a:spcBef>
              <a:buNone/>
            </a:pPr>
            <a:r>
              <a:rPr lang="zh-CN" altLang="en-US" sz="1800" b="1" dirty="0">
                <a:latin typeface="楷体" panose="02010609060101010101" pitchFamily="49" charset="-122"/>
                <a:ea typeface="楷体" panose="02010609060101010101" pitchFamily="49" charset="-122"/>
              </a:rPr>
              <a:t>要亲近真善美，抵制假恶丑，体验道德的愉悦，追求高尚的快乐。</a:t>
            </a:r>
            <a:r>
              <a:rPr lang="zh-CN" altLang="zh-CN" sz="1800" b="1" dirty="0">
                <a:latin typeface="楷体" panose="02010609060101010101" pitchFamily="49" charset="-122"/>
                <a:ea typeface="楷体" panose="02010609060101010101" pitchFamily="49" charset="-122"/>
              </a:rPr>
              <a:t>自觉涵育对家庭成员的亲亲之情，对他人、集体的关心关爱，增强社会责任感、国家认同感、民族归属感、时代使命感，在与祖国同呼吸、与民族同步伐、与人民心连心的高尚情怀中，陶冶道德情操。</a:t>
            </a:r>
            <a:endParaRPr lang="en-US" altLang="zh-CN" sz="1800" b="1" dirty="0">
              <a:latin typeface="楷体" panose="02010609060101010101" pitchFamily="49" charset="-122"/>
              <a:ea typeface="楷体" panose="02010609060101010101" pitchFamily="49" charset="-122"/>
            </a:endParaRPr>
          </a:p>
        </p:txBody>
      </p:sp>
      <p:sp>
        <p:nvSpPr>
          <p:cNvPr id="184330" name="圆角矩形 16"/>
          <p:cNvSpPr>
            <a:spLocks noChangeArrowheads="1"/>
          </p:cNvSpPr>
          <p:nvPr/>
        </p:nvSpPr>
        <p:spPr bwMode="auto">
          <a:xfrm>
            <a:off x="2371726" y="1549400"/>
            <a:ext cx="4714875" cy="603250"/>
          </a:xfrm>
          <a:prstGeom prst="roundRect">
            <a:avLst>
              <a:gd name="adj" fmla="val 16667"/>
            </a:avLst>
          </a:prstGeom>
          <a:solidFill>
            <a:srgbClr val="92D050"/>
          </a:solidFill>
          <a:ln w="6350">
            <a:solidFill>
              <a:srgbClr val="FDB457"/>
            </a:solidFill>
            <a:miter lim="800000"/>
            <a:headEnd/>
            <a:tailEnd/>
          </a:ln>
          <a:effectLst>
            <a:outerShdw dist="38100" dir="2700000" algn="tl" rotWithShape="0">
              <a:srgbClr val="808080">
                <a:alpha val="39998"/>
              </a:srgbClr>
            </a:outerShdw>
          </a:effec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latin typeface="华文琥珀" panose="02010800040101010101" pitchFamily="2" charset="-122"/>
                <a:ea typeface="华文琥珀" panose="02010800040101010101" pitchFamily="2" charset="-122"/>
                <a:sym typeface="+mn-ea"/>
              </a:rPr>
              <a:t>锤炼高尚的道德品格</a:t>
            </a:r>
          </a:p>
        </p:txBody>
      </p:sp>
      <p:cxnSp>
        <p:nvCxnSpPr>
          <p:cNvPr id="18" name="直接连接符 22">
            <a:extLst/>
          </p:cNvPr>
          <p:cNvCxnSpPr/>
          <p:nvPr/>
        </p:nvCxnSpPr>
        <p:spPr>
          <a:xfrm flipV="1">
            <a:off x="4240784" y="3643091"/>
            <a:ext cx="6311925" cy="26193"/>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581882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171385" y="3857117"/>
            <a:ext cx="96560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grpSp>
        <p:nvGrpSpPr>
          <p:cNvPr id="185351" name="组合 1"/>
          <p:cNvGrpSpPr>
            <a:grpSpLocks/>
          </p:cNvGrpSpPr>
          <p:nvPr/>
        </p:nvGrpSpPr>
        <p:grpSpPr bwMode="auto">
          <a:xfrm>
            <a:off x="1642871" y="3593593"/>
            <a:ext cx="2350889" cy="1838325"/>
            <a:chOff x="430720" y="3613044"/>
            <a:chExt cx="2106624" cy="2010688"/>
          </a:xfrm>
        </p:grpSpPr>
        <p:grpSp>
          <p:nvGrpSpPr>
            <p:cNvPr id="185356" name="组合 12"/>
            <p:cNvGrpSpPr>
              <a:grpSpLocks/>
            </p:cNvGrpSpPr>
            <p:nvPr/>
          </p:nvGrpSpPr>
          <p:grpSpPr bwMode="auto">
            <a:xfrm>
              <a:off x="430720" y="3613044"/>
              <a:ext cx="2106624" cy="2010688"/>
              <a:chOff x="2122171" y="135930"/>
              <a:chExt cx="1639919" cy="1565678"/>
            </a:xfrm>
          </p:grpSpPr>
          <p:sp>
            <p:nvSpPr>
              <p:cNvPr id="11" name="椭圆 10">
                <a:extLst/>
              </p:cNvPr>
              <p:cNvSpPr>
                <a:spLocks noChangeAspect="1"/>
              </p:cNvSpPr>
              <p:nvPr/>
            </p:nvSpPr>
            <p:spPr>
              <a:xfrm>
                <a:off x="2122171" y="135930"/>
                <a:ext cx="1565627" cy="1565678"/>
              </a:xfrm>
              <a:prstGeom prst="ellipse">
                <a:avLst/>
              </a:prstGeom>
              <a:noFill/>
              <a:ln w="12700" cap="flat" cmpd="sng" algn="ctr">
                <a:solidFill>
                  <a:srgbClr val="D78D02">
                    <a:alpha val="50000"/>
                  </a:srgbClr>
                </a:solidFill>
                <a:prstDash val="solid"/>
                <a:miter lim="800000"/>
              </a:ln>
              <a:effectLst/>
            </p:spPr>
            <p:txBody>
              <a:bodyPr anchor="ctr"/>
              <a:lstStyle/>
              <a:p>
                <a:pPr algn="ctr">
                  <a:defRPr/>
                </a:pPr>
                <a:endParaRPr lang="zh-CN" altLang="en-US" kern="0">
                  <a:solidFill>
                    <a:prstClr val="white"/>
                  </a:solidFill>
                </a:endParaRPr>
              </a:p>
            </p:txBody>
          </p:sp>
          <p:sp>
            <p:nvSpPr>
              <p:cNvPr id="12" name="椭圆 11"/>
              <p:cNvSpPr>
                <a:spLocks noChangeAspect="1"/>
              </p:cNvSpPr>
              <p:nvPr/>
            </p:nvSpPr>
            <p:spPr bwMode="auto">
              <a:xfrm>
                <a:off x="2263876" y="1408213"/>
                <a:ext cx="251766" cy="252834"/>
              </a:xfrm>
              <a:prstGeom prst="ellipse">
                <a:avLst/>
              </a:prstGeom>
              <a:solidFill>
                <a:srgbClr val="92D050"/>
              </a:solidFill>
              <a:ln w="63500">
                <a:solidFill>
                  <a:srgbClr val="DCE0E4"/>
                </a:solidFill>
                <a:miter lim="800000"/>
                <a:headEnd/>
                <a:tailEnd/>
              </a:ln>
              <a:effectLst>
                <a:outerShdw dist="50800" dir="2700000" algn="tl" rotWithShape="0">
                  <a:srgbClr val="808080">
                    <a:alpha val="29999"/>
                  </a:srgbClr>
                </a:outerShdw>
              </a:effectLst>
            </p:spPr>
            <p:txBody>
              <a:bodyPr anchor="ctr"/>
              <a:lstStyle/>
              <a:p>
                <a:pPr algn="ctr">
                  <a:defRPr/>
                </a:pPr>
                <a:endParaRPr lang="zh-CN" altLang="en-US" kern="0">
                  <a:solidFill>
                    <a:prstClr val="white"/>
                  </a:solidFill>
                </a:endParaRPr>
              </a:p>
            </p:txBody>
          </p:sp>
          <p:sp>
            <p:nvSpPr>
              <p:cNvPr id="13" name="椭圆 12"/>
              <p:cNvSpPr>
                <a:spLocks noChangeAspect="1" noChangeArrowheads="1"/>
              </p:cNvSpPr>
              <p:nvPr/>
            </p:nvSpPr>
            <p:spPr bwMode="auto">
              <a:xfrm>
                <a:off x="3510324" y="510449"/>
                <a:ext cx="251766" cy="252834"/>
              </a:xfrm>
              <a:prstGeom prst="ellipse">
                <a:avLst/>
              </a:prstGeom>
              <a:solidFill>
                <a:srgbClr val="92D050"/>
              </a:solidFill>
              <a:ln w="63500">
                <a:noFill/>
                <a:miter lim="800000"/>
                <a:headEnd/>
                <a:tailEnd/>
              </a:ln>
              <a:effectLst>
                <a:outerShdw dist="50800" dir="2700000" algn="tl" rotWithShape="0">
                  <a:srgbClr val="808080">
                    <a:alpha val="29999"/>
                  </a:srgbClr>
                </a:outerShdw>
              </a:effectLst>
            </p:spPr>
            <p:txBody>
              <a:bodyPr anchor="ctr"/>
              <a:lstStyle/>
              <a:p>
                <a:pPr algn="ctr">
                  <a:defRPr/>
                </a:pPr>
                <a:endParaRPr lang="zh-CN" altLang="en-US" kern="0">
                  <a:solidFill>
                    <a:prstClr val="white"/>
                  </a:solidFill>
                </a:endParaRPr>
              </a:p>
            </p:txBody>
          </p:sp>
          <p:sp>
            <p:nvSpPr>
              <p:cNvPr id="14" name="椭圆 13"/>
              <p:cNvSpPr>
                <a:spLocks noChangeAspect="1" noChangeArrowheads="1"/>
              </p:cNvSpPr>
              <p:nvPr/>
            </p:nvSpPr>
            <p:spPr bwMode="auto">
              <a:xfrm>
                <a:off x="2323034" y="337386"/>
                <a:ext cx="1163902" cy="1162766"/>
              </a:xfrm>
              <a:prstGeom prst="ellipse">
                <a:avLst/>
              </a:prstGeom>
              <a:solidFill>
                <a:srgbClr val="92D050"/>
              </a:solidFill>
              <a:ln w="25400">
                <a:noFill/>
                <a:miter lim="800000"/>
                <a:headEnd/>
                <a:tailEnd/>
              </a:ln>
              <a:effectLst>
                <a:outerShdw dist="50800" dir="2700000" algn="tl" rotWithShape="0">
                  <a:srgbClr val="808080">
                    <a:alpha val="29999"/>
                  </a:srgbClr>
                </a:outerShdw>
              </a:effectLst>
            </p:spPr>
            <p:txBody>
              <a:bodyPr anchor="ctr"/>
              <a:lstStyle/>
              <a:p>
                <a:pPr algn="ctr">
                  <a:defRPr/>
                </a:pPr>
                <a:endParaRPr lang="zh-CN" altLang="en-US" kern="0">
                  <a:solidFill>
                    <a:prstClr val="white"/>
                  </a:solidFill>
                </a:endParaRPr>
              </a:p>
            </p:txBody>
          </p:sp>
        </p:grpSp>
        <p:sp>
          <p:nvSpPr>
            <p:cNvPr id="185357" name="文本框 2"/>
            <p:cNvSpPr txBox="1">
              <a:spLocks noChangeArrowheads="1"/>
            </p:cNvSpPr>
            <p:nvPr/>
          </p:nvSpPr>
          <p:spPr bwMode="auto">
            <a:xfrm>
              <a:off x="818626" y="4256559"/>
              <a:ext cx="1261232" cy="437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000">
                <a:latin typeface="微软雅黑" panose="020B0503020204020204" pitchFamily="34" charset="-122"/>
                <a:ea typeface="微软雅黑" panose="020B0503020204020204" pitchFamily="34" charset="-122"/>
              </a:endParaRPr>
            </a:p>
          </p:txBody>
        </p:sp>
      </p:grpSp>
      <p:sp>
        <p:nvSpPr>
          <p:cNvPr id="185352" name="文本框 3"/>
          <p:cNvSpPr txBox="1">
            <a:spLocks noChangeArrowheads="1"/>
          </p:cNvSpPr>
          <p:nvPr/>
        </p:nvSpPr>
        <p:spPr bwMode="auto">
          <a:xfrm>
            <a:off x="4190811" y="3055431"/>
            <a:ext cx="688108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20000"/>
              </a:lnSpc>
              <a:spcBef>
                <a:spcPts val="1400"/>
              </a:spcBef>
              <a:buNone/>
            </a:pPr>
            <a:r>
              <a:rPr lang="zh-CN" altLang="en-US" sz="2000">
                <a:latin typeface="微软雅黑" panose="020B0503020204020204" pitchFamily="34" charset="-122"/>
                <a:ea typeface="微软雅黑" panose="020B0503020204020204" pitchFamily="34" charset="-122"/>
              </a:rPr>
              <a:t>强化坚定的道德意志和道德信念</a:t>
            </a:r>
          </a:p>
        </p:txBody>
      </p:sp>
      <p:sp>
        <p:nvSpPr>
          <p:cNvPr id="185353" name="文本框 3"/>
          <p:cNvSpPr txBox="1">
            <a:spLocks noChangeArrowheads="1"/>
          </p:cNvSpPr>
          <p:nvPr/>
        </p:nvSpPr>
        <p:spPr bwMode="auto">
          <a:xfrm>
            <a:off x="4187634" y="4023806"/>
            <a:ext cx="6190805" cy="2086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20000"/>
              </a:lnSpc>
              <a:spcBef>
                <a:spcPts val="1400"/>
              </a:spcBef>
              <a:buNone/>
            </a:pPr>
            <a:r>
              <a:rPr lang="zh-CN" altLang="en-US" sz="1800" b="1" dirty="0">
                <a:latin typeface="楷体" panose="02010609060101010101" pitchFamily="49" charset="-122"/>
                <a:ea typeface="楷体" panose="02010609060101010101" pitchFamily="49" charset="-122"/>
              </a:rPr>
              <a:t>在道德认知向道德行为转化的过程中，道德意志和道德信念是关键环节。大学生需要明白“从善如登”的深刻道理，磨炼道德意志，坚定道德信念，学会克服学习、生活、交往、成长中的各种困难和挫折，远离干扰、避免懈怠、战胜诱惑，在砥砺中前行，在拼搏中进取，并做到持之以恒、久久为功，从而成就高尚的道德品格。</a:t>
            </a:r>
          </a:p>
        </p:txBody>
      </p:sp>
      <p:sp>
        <p:nvSpPr>
          <p:cNvPr id="185354" name="圆角矩形 16"/>
          <p:cNvSpPr>
            <a:spLocks noChangeArrowheads="1"/>
          </p:cNvSpPr>
          <p:nvPr/>
        </p:nvSpPr>
        <p:spPr bwMode="auto">
          <a:xfrm>
            <a:off x="2371726" y="1549400"/>
            <a:ext cx="4714875" cy="603250"/>
          </a:xfrm>
          <a:prstGeom prst="roundRect">
            <a:avLst>
              <a:gd name="adj" fmla="val 16667"/>
            </a:avLst>
          </a:prstGeom>
          <a:solidFill>
            <a:srgbClr val="92D050"/>
          </a:solidFill>
          <a:ln w="6350">
            <a:solidFill>
              <a:srgbClr val="FDB457"/>
            </a:solidFill>
            <a:miter lim="800000"/>
            <a:headEnd/>
            <a:tailEnd/>
          </a:ln>
          <a:effectLst>
            <a:outerShdw dist="38100" dir="2700000" algn="tl" rotWithShape="0">
              <a:srgbClr val="808080">
                <a:alpha val="39998"/>
              </a:srgbClr>
            </a:outerShdw>
          </a:effec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latin typeface="华文琥珀" panose="02010800040101010101" pitchFamily="2" charset="-122"/>
                <a:ea typeface="华文琥珀" panose="02010800040101010101" pitchFamily="2" charset="-122"/>
                <a:sym typeface="+mn-ea"/>
              </a:rPr>
              <a:t>锤炼高尚的道德品格</a:t>
            </a:r>
          </a:p>
        </p:txBody>
      </p:sp>
      <p:cxnSp>
        <p:nvCxnSpPr>
          <p:cNvPr id="18" name="直接连接符 22">
            <a:extLst/>
          </p:cNvPr>
          <p:cNvCxnSpPr/>
          <p:nvPr/>
        </p:nvCxnSpPr>
        <p:spPr>
          <a:xfrm flipV="1">
            <a:off x="4030472" y="3707099"/>
            <a:ext cx="6881084" cy="26193"/>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4433076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86375" name="TextBox 1"/>
          <p:cNvSpPr txBox="1">
            <a:spLocks noChangeArrowheads="1"/>
          </p:cNvSpPr>
          <p:nvPr/>
        </p:nvSpPr>
        <p:spPr bwMode="auto">
          <a:xfrm>
            <a:off x="2400300" y="2348500"/>
            <a:ext cx="7391400"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600" dirty="0">
                <a:solidFill>
                  <a:srgbClr val="FF6600"/>
                </a:solidFill>
                <a:latin typeface="微软雅黑" panose="020B0503020204020204" pitchFamily="34" charset="-122"/>
                <a:ea typeface="微软雅黑" panose="020B0503020204020204" pitchFamily="34" charset="-122"/>
              </a:rPr>
              <a:t>     </a:t>
            </a:r>
            <a:r>
              <a:rPr lang="zh-CN" altLang="en-US" sz="3600" dirty="0">
                <a:latin typeface="方正粗黑宋简体" panose="02000000000000000000" pitchFamily="2" charset="-122"/>
                <a:ea typeface="方正粗黑宋简体" panose="02000000000000000000" pitchFamily="2" charset="-122"/>
              </a:rPr>
              <a:t>思考：</a:t>
            </a:r>
            <a:r>
              <a:rPr lang="zh-CN" altLang="en-US" dirty="0">
                <a:latin typeface="方正粗黑宋简体" panose="02000000000000000000" pitchFamily="2" charset="-122"/>
                <a:ea typeface="方正粗黑宋简体" panose="02000000000000000000" pitchFamily="2" charset="-122"/>
              </a:rPr>
              <a:t>我们的道德成长还有空间吗？</a:t>
            </a:r>
            <a:endParaRPr lang="en-US" altLang="zh-CN" dirty="0">
              <a:latin typeface="方正粗黑宋简体" panose="02000000000000000000" pitchFamily="2" charset="-122"/>
              <a:ea typeface="方正粗黑宋简体" panose="02000000000000000000" pitchFamily="2" charset="-122"/>
            </a:endParaRPr>
          </a:p>
        </p:txBody>
      </p:sp>
      <p:pic>
        <p:nvPicPr>
          <p:cNvPr id="2" name="图片 1">
            <a:extLst>
              <a:ext uri="{FF2B5EF4-FFF2-40B4-BE49-F238E27FC236}">
                <a16:creationId xmlns:a16="http://schemas.microsoft.com/office/drawing/2014/main" xmlns="" id="{2FB50306-F758-4455-A6F1-F3D047E28BAE}"/>
              </a:ext>
            </a:extLst>
          </p:cNvPr>
          <p:cNvPicPr>
            <a:picLocks noChangeAspect="1"/>
          </p:cNvPicPr>
          <p:nvPr/>
        </p:nvPicPr>
        <p:blipFill rotWithShape="1">
          <a:blip r:embed="rId2"/>
          <a:srcRect t="27290" b="8318"/>
          <a:stretch/>
        </p:blipFill>
        <p:spPr>
          <a:xfrm>
            <a:off x="4498482" y="3316810"/>
            <a:ext cx="3195036" cy="2435920"/>
          </a:xfrm>
          <a:prstGeom prst="rect">
            <a:avLst/>
          </a:prstGeom>
          <a:effectLst>
            <a:softEdge rad="317500"/>
          </a:effectLst>
        </p:spPr>
      </p:pic>
    </p:spTree>
    <p:extLst>
      <p:ext uri="{BB962C8B-B14F-4D97-AF65-F5344CB8AC3E}">
        <p14:creationId xmlns:p14="http://schemas.microsoft.com/office/powerpoint/2010/main" xmlns="" val="42728928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87399" name="Rectangle 22"/>
          <p:cNvSpPr>
            <a:spLocks noChangeArrowheads="1"/>
          </p:cNvSpPr>
          <p:nvPr/>
        </p:nvSpPr>
        <p:spPr bwMode="auto">
          <a:xfrm>
            <a:off x="2251793" y="2477005"/>
            <a:ext cx="7483475" cy="2786331"/>
          </a:xfrm>
          <a:prstGeom prst="rect">
            <a:avLst/>
          </a:prstGeom>
          <a:solidFill>
            <a:schemeClr val="bg1"/>
          </a:solidFill>
          <a:ln>
            <a:noFill/>
          </a:ln>
          <a:effectLst>
            <a:outerShdw blurRad="50800" dist="38100" dir="5400000" algn="t" rotWithShape="0">
              <a:prstClr val="black">
                <a:alpha val="40000"/>
              </a:prstClr>
            </a:outerShdw>
          </a:effectLs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lang="en-US" altLang="zh-CN" sz="2400" dirty="0">
              <a:latin typeface="微软雅黑" panose="020B0503020204020204" pitchFamily="34" charset="-122"/>
              <a:ea typeface="微软雅黑" panose="020B0503020204020204" pitchFamily="34" charset="-122"/>
            </a:endParaRPr>
          </a:p>
          <a:p>
            <a:pPr eaLnBrk="1" hangingPunct="1">
              <a:buFontTx/>
              <a:buNone/>
            </a:pPr>
            <a:r>
              <a:rPr lang="en-US" altLang="zh-CN" sz="24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欧洲有一位妇女因患罕见的癌症而濒临死亡，医生认为只有一种可以救她的药，即该市一位药剂师最近发明的一种镭锭。药剂师以十倍于成本的价格出售该药。病妇的丈夫海因茨向每一位熟人借钱，但总共只凑够了一半左右的钱，他告诉药剂师，他的妻子危在旦夕，请他便宜售药，或是迟些日子付款，但药剂师拒绝了。海因茨绝望了，在夜晚潜入药店，为妻子偷了药。</a:t>
            </a:r>
          </a:p>
          <a:p>
            <a:pPr eaLnBrk="1" hangingPunct="1">
              <a:buFontTx/>
              <a:buNone/>
            </a:pPr>
            <a:endParaRPr lang="zh-CN" altLang="en-US" sz="2800" dirty="0">
              <a:latin typeface="楷体_GB2312" pitchFamily="49" charset="-122"/>
              <a:ea typeface="楷体_GB2312" pitchFamily="49" charset="-122"/>
            </a:endParaRPr>
          </a:p>
          <a:p>
            <a:pPr eaLnBrk="1" hangingPunct="1">
              <a:buFontTx/>
              <a:buNone/>
            </a:pPr>
            <a:r>
              <a:rPr lang="zh-CN" altLang="en-US" sz="2800" dirty="0">
                <a:solidFill>
                  <a:srgbClr val="FF0000"/>
                </a:solidFill>
                <a:latin typeface="楷体_GB2312" pitchFamily="49" charset="-122"/>
                <a:ea typeface="楷体_GB2312" pitchFamily="49" charset="-122"/>
              </a:rPr>
              <a:t>  </a:t>
            </a:r>
            <a:endParaRPr lang="en-US" altLang="zh-CN" dirty="0">
              <a:solidFill>
                <a:srgbClr val="FF0000"/>
              </a:solidFill>
              <a:latin typeface="华文琥珀" panose="02010800040101010101" pitchFamily="2" charset="-122"/>
              <a:ea typeface="华文琥珀" panose="02010800040101010101" pitchFamily="2" charset="-122"/>
            </a:endParaRPr>
          </a:p>
        </p:txBody>
      </p:sp>
      <p:sp>
        <p:nvSpPr>
          <p:cNvPr id="2" name="矩形 1"/>
          <p:cNvSpPr/>
          <p:nvPr/>
        </p:nvSpPr>
        <p:spPr>
          <a:xfrm>
            <a:off x="4121469" y="1594664"/>
            <a:ext cx="3416320" cy="646331"/>
          </a:xfrm>
          <a:prstGeom prst="rect">
            <a:avLst/>
          </a:prstGeom>
        </p:spPr>
        <p:txBody>
          <a:bodyPr wrap="none">
            <a:spAutoFit/>
          </a:bodyPr>
          <a:lstStyle/>
          <a:p>
            <a:r>
              <a:rPr lang="zh-CN" altLang="en-US" sz="3600" dirty="0">
                <a:latin typeface="方正粗黑宋简体" panose="02000000000000000000" pitchFamily="2" charset="-122"/>
                <a:ea typeface="方正粗黑宋简体" panose="02000000000000000000" pitchFamily="2" charset="-122"/>
              </a:rPr>
              <a:t>道德两难小故事</a:t>
            </a:r>
            <a:endParaRPr lang="en-US" altLang="zh-CN" sz="3600" dirty="0">
              <a:latin typeface="方正粗黑宋简体" panose="02000000000000000000" pitchFamily="2" charset="-122"/>
              <a:ea typeface="方正粗黑宋简体" panose="02000000000000000000" pitchFamily="2" charset="-122"/>
            </a:endParaRPr>
          </a:p>
        </p:txBody>
      </p:sp>
      <p:sp>
        <p:nvSpPr>
          <p:cNvPr id="3" name="矩形 2"/>
          <p:cNvSpPr/>
          <p:nvPr/>
        </p:nvSpPr>
        <p:spPr>
          <a:xfrm>
            <a:off x="2556906" y="5575527"/>
            <a:ext cx="3972562" cy="461665"/>
          </a:xfrm>
          <a:prstGeom prst="rect">
            <a:avLst/>
          </a:prstGeom>
        </p:spPr>
        <p:txBody>
          <a:bodyPr wrap="none">
            <a:spAutoFit/>
          </a:bodyPr>
          <a:lstStyle/>
          <a:p>
            <a:r>
              <a:rPr lang="zh-CN" altLang="en-US" sz="2400" dirty="0">
                <a:solidFill>
                  <a:srgbClr val="FF0000"/>
                </a:solidFill>
                <a:latin typeface="华文琥珀" panose="02010800040101010101" pitchFamily="2" charset="-122"/>
                <a:ea typeface="华文琥珀" panose="02010800040101010101" pitchFamily="2" charset="-122"/>
              </a:rPr>
              <a:t>海因茨应该偷药吗</a:t>
            </a:r>
            <a:r>
              <a:rPr lang="en-US" altLang="zh-CN" sz="2400" dirty="0">
                <a:solidFill>
                  <a:srgbClr val="FF0000"/>
                </a:solidFill>
                <a:latin typeface="华文琥珀" panose="02010800040101010101" pitchFamily="2" charset="-122"/>
                <a:ea typeface="华文琥珀" panose="02010800040101010101" pitchFamily="2" charset="-122"/>
              </a:rPr>
              <a:t>?</a:t>
            </a:r>
            <a:r>
              <a:rPr lang="zh-CN" altLang="en-US" sz="2400" dirty="0">
                <a:solidFill>
                  <a:srgbClr val="FF0000"/>
                </a:solidFill>
                <a:latin typeface="华文琥珀" panose="02010800040101010101" pitchFamily="2" charset="-122"/>
                <a:ea typeface="华文琥珀" panose="02010800040101010101" pitchFamily="2" charset="-122"/>
              </a:rPr>
              <a:t>为什么</a:t>
            </a:r>
            <a:r>
              <a:rPr lang="en-US" altLang="zh-CN" sz="2400" dirty="0">
                <a:solidFill>
                  <a:srgbClr val="FF0000"/>
                </a:solidFill>
                <a:latin typeface="华文琥珀" panose="02010800040101010101" pitchFamily="2" charset="-122"/>
                <a:ea typeface="华文琥珀" panose="02010800040101010101" pitchFamily="2" charset="-122"/>
              </a:rPr>
              <a:t>? </a:t>
            </a:r>
          </a:p>
        </p:txBody>
      </p:sp>
    </p:spTree>
    <p:extLst>
      <p:ext uri="{BB962C8B-B14F-4D97-AF65-F5344CB8AC3E}">
        <p14:creationId xmlns:p14="http://schemas.microsoft.com/office/powerpoint/2010/main" xmlns="" val="39327192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188423" name="Picture 4" descr="a200609141055209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80729" y="866420"/>
            <a:ext cx="10161559" cy="56327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0858677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 name="Rectangle 3"/>
          <p:cNvSpPr txBox="1">
            <a:spLocks noChangeArrowheads="1"/>
          </p:cNvSpPr>
          <p:nvPr/>
        </p:nvSpPr>
        <p:spPr bwMode="auto">
          <a:xfrm>
            <a:off x="4648201" y="1198564"/>
            <a:ext cx="4537075" cy="561975"/>
          </a:xfrm>
          <a:prstGeom prst="rect">
            <a:avLst/>
          </a:prstGeom>
          <a:solidFill>
            <a:schemeClr val="bg1"/>
          </a:solidFill>
          <a:ln>
            <a:solidFill>
              <a:schemeClr val="bg1"/>
            </a:solidFill>
            <a:miter lim="800000"/>
            <a:headEnd/>
            <a:tailEnd/>
          </a:ln>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marL="342900" indent="-342900">
              <a:defRPr/>
            </a:pPr>
            <a:r>
              <a:rPr lang="zh-CN" altLang="en-US" sz="2800" kern="0" dirty="0">
                <a:solidFill>
                  <a:schemeClr val="tx1"/>
                </a:solidFill>
                <a:latin typeface="方正粗黑宋简体" panose="02000000000000000000" pitchFamily="2" charset="-122"/>
                <a:ea typeface="方正粗黑宋简体" panose="02000000000000000000" pitchFamily="2" charset="-122"/>
              </a:rPr>
              <a:t>柯尔伯格道德发展阶段论</a:t>
            </a:r>
            <a:endParaRPr lang="en-US" altLang="zh-CN" sz="2800" kern="0" dirty="0">
              <a:solidFill>
                <a:schemeClr val="tx1"/>
              </a:solidFill>
              <a:latin typeface="方正粗黑宋简体" panose="02000000000000000000" pitchFamily="2" charset="-122"/>
              <a:ea typeface="方正粗黑宋简体" panose="02000000000000000000" pitchFamily="2" charset="-122"/>
            </a:endParaRPr>
          </a:p>
        </p:txBody>
      </p:sp>
      <p:pic>
        <p:nvPicPr>
          <p:cNvPr id="189448" name="Picture 7" descr="C:\Users\Administrator\Desktop\timg (6).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34047" y="3005587"/>
            <a:ext cx="1981200"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Rectangle 2"/>
          <p:cNvSpPr txBox="1">
            <a:spLocks noChangeArrowheads="1"/>
          </p:cNvSpPr>
          <p:nvPr/>
        </p:nvSpPr>
        <p:spPr bwMode="auto">
          <a:xfrm>
            <a:off x="3848482" y="2294641"/>
            <a:ext cx="6946392" cy="3822909"/>
          </a:xfrm>
          <a:prstGeom prst="rect">
            <a:avLst/>
          </a:prstGeom>
          <a:solidFill>
            <a:schemeClr val="bg1"/>
          </a:solidFill>
          <a:ln>
            <a:noFill/>
          </a:ln>
          <a:effectLst>
            <a:outerShdw blurRad="50800" dist="38100" dir="5400000" algn="t" rotWithShape="0">
              <a:prstClr val="black">
                <a:alpha val="40000"/>
              </a:prstClr>
            </a:outerShdw>
          </a:effectLst>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algn="l" eaLnBrk="1" hangingPunct="1">
              <a:lnSpc>
                <a:spcPct val="80000"/>
              </a:lnSpc>
              <a:defRPr/>
            </a:pPr>
            <a:r>
              <a:rPr lang="en-US" altLang="zh-CN" sz="1800" kern="0" dirty="0">
                <a:latin typeface="微软雅黑" panose="020B0503020204020204" pitchFamily="34" charset="-122"/>
                <a:ea typeface="微软雅黑" panose="020B0503020204020204" pitchFamily="34" charset="-122"/>
              </a:rPr>
              <a:t>20</a:t>
            </a:r>
            <a:r>
              <a:rPr lang="zh-CN" altLang="en-US" sz="1800" kern="0" dirty="0">
                <a:latin typeface="微软雅黑" panose="020B0503020204020204" pitchFamily="34" charset="-122"/>
                <a:ea typeface="微软雅黑" panose="020B0503020204020204" pitchFamily="34" charset="-122"/>
              </a:rPr>
              <a:t>世纪</a:t>
            </a:r>
            <a:r>
              <a:rPr lang="en-US" altLang="zh-CN" sz="1800" kern="0" dirty="0">
                <a:latin typeface="微软雅黑" panose="020B0503020204020204" pitchFamily="34" charset="-122"/>
                <a:ea typeface="微软雅黑" panose="020B0503020204020204" pitchFamily="34" charset="-122"/>
              </a:rPr>
              <a:t>60</a:t>
            </a:r>
            <a:r>
              <a:rPr lang="zh-CN" altLang="en-US" sz="1800" kern="0" dirty="0">
                <a:latin typeface="微软雅黑" panose="020B0503020204020204" pitchFamily="34" charset="-122"/>
                <a:ea typeface="微软雅黑" panose="020B0503020204020204" pitchFamily="34" charset="-122"/>
              </a:rPr>
              <a:t>年代提出，柯尔伯格采用道德两难故事法，测试了十来个不同国家大量的</a:t>
            </a:r>
            <a:r>
              <a:rPr lang="en-US" altLang="zh-CN" sz="1800" kern="0" dirty="0">
                <a:latin typeface="微软雅黑" panose="020B0503020204020204" pitchFamily="34" charset="-122"/>
                <a:ea typeface="微软雅黑" panose="020B0503020204020204" pitchFamily="34" charset="-122"/>
              </a:rPr>
              <a:t>6</a:t>
            </a:r>
            <a:r>
              <a:rPr lang="zh-CN" altLang="en-US" sz="1800" kern="0" dirty="0">
                <a:latin typeface="微软雅黑" panose="020B0503020204020204" pitchFamily="34" charset="-122"/>
                <a:ea typeface="微软雅黑" panose="020B0503020204020204" pitchFamily="34" charset="-122"/>
              </a:rPr>
              <a:t>、</a:t>
            </a:r>
            <a:r>
              <a:rPr lang="en-US" altLang="zh-CN" sz="1800" kern="0" dirty="0">
                <a:latin typeface="微软雅黑" panose="020B0503020204020204" pitchFamily="34" charset="-122"/>
                <a:ea typeface="微软雅黑" panose="020B0503020204020204" pitchFamily="34" charset="-122"/>
              </a:rPr>
              <a:t>7</a:t>
            </a:r>
            <a:r>
              <a:rPr lang="zh-CN" altLang="en-US" sz="1800" kern="0" dirty="0">
                <a:latin typeface="微软雅黑" panose="020B0503020204020204" pitchFamily="34" charset="-122"/>
                <a:ea typeface="微软雅黑" panose="020B0503020204020204" pitchFamily="34" charset="-122"/>
              </a:rPr>
              <a:t>岁至</a:t>
            </a:r>
            <a:r>
              <a:rPr lang="en-US" altLang="zh-CN" sz="1800" kern="0" dirty="0">
                <a:latin typeface="微软雅黑" panose="020B0503020204020204" pitchFamily="34" charset="-122"/>
                <a:ea typeface="微软雅黑" panose="020B0503020204020204" pitchFamily="34" charset="-122"/>
              </a:rPr>
              <a:t>21</a:t>
            </a:r>
            <a:r>
              <a:rPr lang="zh-CN" altLang="en-US" sz="1800" kern="0" dirty="0">
                <a:latin typeface="微软雅黑" panose="020B0503020204020204" pitchFamily="34" charset="-122"/>
                <a:ea typeface="微软雅黑" panose="020B0503020204020204" pitchFamily="34" charset="-122"/>
              </a:rPr>
              <a:t>岁的被试，发现道德判断能力随年龄发展而发展的趋势是一致的，可以分为三种水平六个阶段。</a:t>
            </a:r>
            <a:endParaRPr lang="en-US" altLang="zh-CN" sz="1800" kern="0" dirty="0">
              <a:latin typeface="微软雅黑" panose="020B0503020204020204" pitchFamily="34" charset="-122"/>
              <a:ea typeface="微软雅黑" panose="020B0503020204020204" pitchFamily="34" charset="-122"/>
            </a:endParaRPr>
          </a:p>
          <a:p>
            <a:pPr algn="l" eaLnBrk="1" hangingPunct="1">
              <a:defRPr/>
            </a:pPr>
            <a:endParaRPr lang="en-US" altLang="zh-CN" sz="1800" kern="0" dirty="0">
              <a:latin typeface="微软雅黑" panose="020B0503020204020204" pitchFamily="34" charset="-122"/>
              <a:ea typeface="微软雅黑" panose="020B0503020204020204" pitchFamily="34" charset="-122"/>
            </a:endParaRPr>
          </a:p>
          <a:p>
            <a:pPr algn="l" eaLnBrk="1" hangingPunct="1">
              <a:defRPr/>
            </a:pPr>
            <a:r>
              <a:rPr lang="zh-CN" altLang="en-US" sz="1800" kern="0" dirty="0">
                <a:latin typeface="微软雅黑" panose="020B0503020204020204" pitchFamily="34" charset="-122"/>
                <a:ea typeface="微软雅黑" panose="020B0503020204020204" pitchFamily="34" charset="-122"/>
              </a:rPr>
              <a:t>儿童道德判断力的发展在</a:t>
            </a:r>
            <a:r>
              <a:rPr lang="en-US" altLang="zh-CN" sz="1800" kern="0" dirty="0">
                <a:latin typeface="微软雅黑" panose="020B0503020204020204" pitchFamily="34" charset="-122"/>
                <a:ea typeface="微软雅黑" panose="020B0503020204020204" pitchFamily="34" charset="-122"/>
              </a:rPr>
              <a:t>10</a:t>
            </a:r>
            <a:r>
              <a:rPr lang="zh-CN" altLang="en-US" sz="1800" kern="0" dirty="0">
                <a:latin typeface="微软雅黑" panose="020B0503020204020204" pitchFamily="34" charset="-122"/>
                <a:ea typeface="微软雅黑" panose="020B0503020204020204" pitchFamily="34" charset="-122"/>
              </a:rPr>
              <a:t>岁前大都处于第一种水平；</a:t>
            </a:r>
            <a:r>
              <a:rPr lang="en-US" altLang="zh-CN" sz="1800" kern="0" dirty="0">
                <a:latin typeface="微软雅黑" panose="020B0503020204020204" pitchFamily="34" charset="-122"/>
                <a:ea typeface="微软雅黑" panose="020B0503020204020204" pitchFamily="34" charset="-122"/>
              </a:rPr>
              <a:t>13</a:t>
            </a:r>
            <a:r>
              <a:rPr lang="zh-CN" altLang="en-US" sz="1800" kern="0" dirty="0">
                <a:latin typeface="微软雅黑" panose="020B0503020204020204" pitchFamily="34" charset="-122"/>
                <a:ea typeface="微软雅黑" panose="020B0503020204020204" pitchFamily="34" charset="-122"/>
              </a:rPr>
              <a:t>岁前后半数以上处于第二种水平，只有极少数进入第三种水平；</a:t>
            </a:r>
            <a:r>
              <a:rPr lang="en-US" altLang="zh-CN" sz="1800" kern="0" dirty="0">
                <a:latin typeface="微软雅黑" panose="020B0503020204020204" pitchFamily="34" charset="-122"/>
                <a:ea typeface="微软雅黑" panose="020B0503020204020204" pitchFamily="34" charset="-122"/>
              </a:rPr>
              <a:t>16</a:t>
            </a:r>
            <a:r>
              <a:rPr lang="zh-CN" altLang="en-US" sz="1800" kern="0" dirty="0">
                <a:latin typeface="微软雅黑" panose="020B0503020204020204" pitchFamily="34" charset="-122"/>
                <a:ea typeface="微软雅黑" panose="020B0503020204020204" pitchFamily="34" charset="-122"/>
              </a:rPr>
              <a:t>岁以上</a:t>
            </a:r>
            <a:r>
              <a:rPr lang="en-US" altLang="zh-CN" sz="1800" kern="0" dirty="0">
                <a:latin typeface="微软雅黑" panose="020B0503020204020204" pitchFamily="34" charset="-122"/>
                <a:ea typeface="微软雅黑" panose="020B0503020204020204" pitchFamily="34" charset="-122"/>
              </a:rPr>
              <a:t>30</a:t>
            </a:r>
            <a:r>
              <a:rPr lang="zh-CN" altLang="en-US" sz="1800" kern="0" dirty="0">
                <a:latin typeface="微软雅黑" panose="020B0503020204020204" pitchFamily="34" charset="-122"/>
                <a:ea typeface="微软雅黑" panose="020B0503020204020204" pitchFamily="34" charset="-122"/>
              </a:rPr>
              <a:t>％进入第三种水平。</a:t>
            </a:r>
            <a:endParaRPr lang="en-US" altLang="zh-CN" sz="1800" kern="0" dirty="0">
              <a:latin typeface="微软雅黑" panose="020B0503020204020204" pitchFamily="34" charset="-122"/>
              <a:ea typeface="微软雅黑" panose="020B0503020204020204" pitchFamily="34" charset="-122"/>
            </a:endParaRPr>
          </a:p>
          <a:p>
            <a:pPr algn="l" eaLnBrk="1" hangingPunct="1">
              <a:defRPr/>
            </a:pPr>
            <a:endParaRPr lang="zh-CN" altLang="en-US" sz="1800" kern="0" dirty="0">
              <a:latin typeface="微软雅黑" panose="020B0503020204020204" pitchFamily="34" charset="-122"/>
              <a:ea typeface="微软雅黑" panose="020B0503020204020204" pitchFamily="34" charset="-122"/>
            </a:endParaRPr>
          </a:p>
          <a:p>
            <a:pPr algn="l" eaLnBrk="1" hangingPunct="1">
              <a:defRPr/>
            </a:pPr>
            <a:r>
              <a:rPr lang="zh-CN" altLang="en-US" sz="1800" kern="0" dirty="0">
                <a:latin typeface="微软雅黑" panose="020B0503020204020204" pitchFamily="34" charset="-122"/>
                <a:ea typeface="微软雅黑" panose="020B0503020204020204" pitchFamily="34" charset="-122"/>
              </a:rPr>
              <a:t>儿童道德性发展的先后次序是固定不变的，这与儿童的思维发展有关。但具体到每个人，时间有早有迟，这与文化背景、交往等有关。</a:t>
            </a:r>
            <a:endParaRPr lang="en-US" altLang="zh-CN" sz="1800" kern="0" dirty="0">
              <a:latin typeface="微软雅黑" panose="020B0503020204020204" pitchFamily="34" charset="-122"/>
              <a:ea typeface="微软雅黑" panose="020B0503020204020204" pitchFamily="34" charset="-122"/>
            </a:endParaRPr>
          </a:p>
          <a:p>
            <a:pPr algn="l" eaLnBrk="1" hangingPunct="1">
              <a:defRPr/>
            </a:pPr>
            <a:endParaRPr lang="zh-CN" altLang="en-US" sz="1800" kern="0" dirty="0">
              <a:latin typeface="微软雅黑" panose="020B0503020204020204" pitchFamily="34" charset="-122"/>
              <a:ea typeface="微软雅黑" panose="020B0503020204020204" pitchFamily="34" charset="-122"/>
            </a:endParaRPr>
          </a:p>
          <a:p>
            <a:pPr algn="l" eaLnBrk="1" hangingPunct="1">
              <a:defRPr/>
            </a:pPr>
            <a:r>
              <a:rPr lang="zh-CN" altLang="en-US" sz="1800" kern="0" dirty="0">
                <a:latin typeface="微软雅黑" panose="020B0503020204020204" pitchFamily="34" charset="-122"/>
                <a:ea typeface="微软雅黑" panose="020B0503020204020204" pitchFamily="34" charset="-122"/>
              </a:rPr>
              <a:t>要促进儿童道德发展，必须让他不断接触道德环境和道德两难问题，以利于讨论和展开道德推理的练习。</a:t>
            </a:r>
          </a:p>
        </p:txBody>
      </p:sp>
    </p:spTree>
    <p:extLst>
      <p:ext uri="{BB962C8B-B14F-4D97-AF65-F5344CB8AC3E}">
        <p14:creationId xmlns:p14="http://schemas.microsoft.com/office/powerpoint/2010/main" xmlns="" val="82793985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graphicFrame>
        <p:nvGraphicFramePr>
          <p:cNvPr id="8" name="Group 32"/>
          <p:cNvGraphicFramePr>
            <a:graphicFrameLocks/>
          </p:cNvGraphicFramePr>
          <p:nvPr>
            <p:extLst/>
          </p:nvPr>
        </p:nvGraphicFramePr>
        <p:xfrm>
          <a:off x="1291582" y="1121067"/>
          <a:ext cx="9608835" cy="5164323"/>
        </p:xfrm>
        <a:graphic>
          <a:graphicData uri="http://schemas.openxmlformats.org/drawingml/2006/table">
            <a:tbl>
              <a:tblPr/>
              <a:tblGrid>
                <a:gridCol w="1831296">
                  <a:extLst>
                    <a:ext uri="{9D8B030D-6E8A-4147-A177-3AD203B41FA5}">
                      <a16:colId xmlns:a16="http://schemas.microsoft.com/office/drawing/2014/main" xmlns="" val="20000"/>
                    </a:ext>
                  </a:extLst>
                </a:gridCol>
                <a:gridCol w="3201401">
                  <a:extLst>
                    <a:ext uri="{9D8B030D-6E8A-4147-A177-3AD203B41FA5}">
                      <a16:colId xmlns:a16="http://schemas.microsoft.com/office/drawing/2014/main" xmlns="" val="20001"/>
                    </a:ext>
                  </a:extLst>
                </a:gridCol>
                <a:gridCol w="4576138">
                  <a:extLst>
                    <a:ext uri="{9D8B030D-6E8A-4147-A177-3AD203B41FA5}">
                      <a16:colId xmlns:a16="http://schemas.microsoft.com/office/drawing/2014/main" xmlns="" val="20002"/>
                    </a:ext>
                  </a:extLst>
                </a:gridCol>
              </a:tblGrid>
              <a:tr h="52268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rPr>
                        <a:t>阶段顺序</a:t>
                      </a:r>
                    </a:p>
                  </a:txBody>
                  <a:tcPr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rPr>
                        <a:t>命名</a:t>
                      </a:r>
                    </a:p>
                  </a:txBody>
                  <a:tcPr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rPr>
                        <a:t>基本特征</a:t>
                      </a:r>
                    </a:p>
                  </a:txBody>
                  <a:tcPr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xmlns="" val="10000"/>
                  </a:ext>
                </a:extLst>
              </a:tr>
              <a:tr h="107662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FF0000"/>
                          </a:solidFill>
                          <a:effectLst/>
                          <a:latin typeface="微软雅黑" pitchFamily="34" charset="-122"/>
                          <a:ea typeface="微软雅黑" pitchFamily="34" charset="-122"/>
                        </a:rPr>
                        <a:t>第一级水平</a:t>
                      </a:r>
                      <a:br>
                        <a:rPr kumimoji="0" lang="zh-CN" altLang="en-US" sz="1800" b="0" i="0" u="none" strike="noStrike" cap="none" normalizeH="0" baseline="0" dirty="0">
                          <a:ln>
                            <a:noFill/>
                          </a:ln>
                          <a:solidFill>
                            <a:srgbClr val="FF0000"/>
                          </a:solidFill>
                          <a:effectLst/>
                          <a:latin typeface="微软雅黑" pitchFamily="34" charset="-122"/>
                          <a:ea typeface="微软雅黑" pitchFamily="34" charset="-122"/>
                        </a:rPr>
                      </a:br>
                      <a:r>
                        <a:rPr kumimoji="0" lang="en-US" altLang="zh-CN" sz="1800" b="0" i="0" u="none" strike="noStrike" cap="none" normalizeH="0" baseline="0" dirty="0">
                          <a:ln>
                            <a:noFill/>
                          </a:ln>
                          <a:solidFill>
                            <a:schemeClr val="tx1"/>
                          </a:solidFill>
                          <a:effectLst/>
                          <a:latin typeface="微软雅黑" pitchFamily="34" charset="-122"/>
                          <a:ea typeface="微软雅黑" pitchFamily="34" charset="-122"/>
                          <a:cs typeface="Mongolian Baiti" pitchFamily="66" charset="0"/>
                        </a:rPr>
                        <a:t>· </a:t>
                      </a: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t>第一阶段</a:t>
                      </a:r>
                      <a:b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br>
                      <a:r>
                        <a:rPr kumimoji="0" lang="en-US" altLang="zh-CN" sz="1800" b="0" i="0" u="none" strike="noStrike" cap="none" normalizeH="0" baseline="0" dirty="0">
                          <a:ln>
                            <a:noFill/>
                          </a:ln>
                          <a:solidFill>
                            <a:schemeClr val="tx1"/>
                          </a:solidFill>
                          <a:effectLst/>
                          <a:latin typeface="微软雅黑" pitchFamily="34" charset="-122"/>
                          <a:ea typeface="微软雅黑" pitchFamily="34" charset="-122"/>
                          <a:cs typeface="Mongolian Baiti" pitchFamily="66" charset="0"/>
                        </a:rPr>
                        <a:t>· </a:t>
                      </a: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t>第二阶段</a:t>
                      </a:r>
                    </a:p>
                  </a:txBody>
                  <a:tcPr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FF0000"/>
                          </a:solidFill>
                          <a:effectLst/>
                          <a:latin typeface="微软雅黑" pitchFamily="34" charset="-122"/>
                          <a:ea typeface="微软雅黑" pitchFamily="34" charset="-122"/>
                        </a:rPr>
                        <a:t>前习俗水平</a:t>
                      </a: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rPr>
                        <a:t/>
                      </a:r>
                      <a:b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rPr>
                      </a:br>
                      <a:r>
                        <a:rPr kumimoji="0" lang="en-US" altLang="zh-CN" sz="1800" b="0" i="0" u="none" strike="noStrike" cap="none" normalizeH="0" baseline="0" dirty="0">
                          <a:ln>
                            <a:noFill/>
                          </a:ln>
                          <a:solidFill>
                            <a:schemeClr val="tx1"/>
                          </a:solidFill>
                          <a:effectLst/>
                          <a:latin typeface="微软雅黑" pitchFamily="34" charset="-122"/>
                          <a:ea typeface="微软雅黑" pitchFamily="34" charset="-122"/>
                          <a:cs typeface="Mongolian Baiti" pitchFamily="66" charset="0"/>
                        </a:rPr>
                        <a:t>· </a:t>
                      </a: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t>以服从与惩罚为定向</a:t>
                      </a:r>
                      <a:b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br>
                      <a:r>
                        <a:rPr kumimoji="0" lang="en-US" altLang="zh-CN" sz="1800" b="0" i="0" u="none" strike="noStrike" cap="none" normalizeH="0" baseline="0" dirty="0">
                          <a:ln>
                            <a:noFill/>
                          </a:ln>
                          <a:solidFill>
                            <a:schemeClr val="tx1"/>
                          </a:solidFill>
                          <a:effectLst/>
                          <a:latin typeface="微软雅黑" pitchFamily="34" charset="-122"/>
                          <a:ea typeface="微软雅黑" pitchFamily="34" charset="-122"/>
                          <a:cs typeface="Mongolian Baiti" pitchFamily="66" charset="0"/>
                        </a:rPr>
                        <a:t>· </a:t>
                      </a: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t>以相对功利为定向</a:t>
                      </a:r>
                    </a:p>
                  </a:txBody>
                  <a:tcPr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FF0000"/>
                          </a:solidFill>
                          <a:effectLst/>
                          <a:latin typeface="微软雅黑" pitchFamily="34" charset="-122"/>
                          <a:ea typeface="微软雅黑" pitchFamily="34" charset="-122"/>
                          <a:cs typeface="Mongolian Baiti" pitchFamily="66" charset="0"/>
                        </a:rPr>
                        <a:t>· </a:t>
                      </a:r>
                      <a:r>
                        <a:rPr kumimoji="0" lang="zh-CN" altLang="en-US" sz="1800" b="0" i="0" u="none" strike="noStrike" cap="none" normalizeH="0" baseline="0" dirty="0">
                          <a:ln>
                            <a:noFill/>
                          </a:ln>
                          <a:solidFill>
                            <a:srgbClr val="FF0000"/>
                          </a:solidFill>
                          <a:effectLst/>
                          <a:latin typeface="微软雅黑" pitchFamily="34" charset="-122"/>
                          <a:ea typeface="微软雅黑" pitchFamily="34" charset="-122"/>
                        </a:rPr>
                        <a:t>由外在要求判断道德价值</a:t>
                      </a:r>
                      <a:br>
                        <a:rPr kumimoji="0" lang="zh-CN" altLang="en-US" sz="1800" b="0" i="0" u="none" strike="noStrike" cap="none" normalizeH="0" baseline="0" dirty="0">
                          <a:ln>
                            <a:noFill/>
                          </a:ln>
                          <a:solidFill>
                            <a:srgbClr val="FF0000"/>
                          </a:solidFill>
                          <a:effectLst/>
                          <a:latin typeface="微软雅黑" pitchFamily="34" charset="-122"/>
                          <a:ea typeface="微软雅黑" pitchFamily="34" charset="-122"/>
                        </a:rPr>
                      </a:br>
                      <a:r>
                        <a:rPr kumimoji="0" lang="en-US" altLang="zh-CN" sz="1800" b="0" i="0" u="none" strike="noStrike" cap="none" normalizeH="0" baseline="0" dirty="0">
                          <a:ln>
                            <a:noFill/>
                          </a:ln>
                          <a:solidFill>
                            <a:schemeClr val="tx1"/>
                          </a:solidFill>
                          <a:effectLst/>
                          <a:latin typeface="微软雅黑" pitchFamily="34" charset="-122"/>
                          <a:ea typeface="微软雅黑" pitchFamily="34" charset="-122"/>
                          <a:cs typeface="Mongolian Baiti" pitchFamily="66" charset="0"/>
                        </a:rPr>
                        <a:t>· </a:t>
                      </a: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t>服从规则以及避免惩罚</a:t>
                      </a:r>
                      <a:b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br>
                      <a:r>
                        <a:rPr kumimoji="0" lang="en-US" altLang="zh-CN" sz="1800" b="0" i="0" u="none" strike="noStrike" cap="none" normalizeH="0" baseline="0" dirty="0">
                          <a:ln>
                            <a:noFill/>
                          </a:ln>
                          <a:solidFill>
                            <a:schemeClr val="tx1"/>
                          </a:solidFill>
                          <a:effectLst/>
                          <a:latin typeface="微软雅黑" pitchFamily="34" charset="-122"/>
                          <a:ea typeface="微软雅黑" pitchFamily="34" charset="-122"/>
                          <a:cs typeface="Mongolian Baiti" pitchFamily="66" charset="0"/>
                        </a:rPr>
                        <a:t>· </a:t>
                      </a: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t>遵从习惯以获得奖赏</a:t>
                      </a:r>
                    </a:p>
                  </a:txBody>
                  <a:tcPr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199349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FF0000"/>
                          </a:solidFill>
                          <a:effectLst/>
                          <a:latin typeface="微软雅黑" pitchFamily="34" charset="-122"/>
                          <a:ea typeface="微软雅黑" pitchFamily="34" charset="-122"/>
                        </a:rPr>
                        <a:t>第二级水平</a:t>
                      </a: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rPr>
                        <a:t/>
                      </a:r>
                      <a:b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rPr>
                      </a:br>
                      <a:endParaRPr kumimoji="0" lang="zh-CN" altLang="en-US" sz="1800" b="0" i="0" u="none" strike="noStrike" cap="none" normalizeH="0" baseline="0" dirty="0">
                        <a:ln>
                          <a:noFill/>
                        </a:ln>
                        <a:solidFill>
                          <a:schemeClr val="tx1"/>
                        </a:solidFill>
                        <a:effectLst/>
                        <a:latin typeface="微软雅黑" pitchFamily="34" charset="-122"/>
                        <a:ea typeface="微软雅黑"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微软雅黑" pitchFamily="34" charset="-122"/>
                          <a:ea typeface="微软雅黑" pitchFamily="34" charset="-122"/>
                          <a:cs typeface="Mongolian Baiti" pitchFamily="66" charset="0"/>
                        </a:rPr>
                        <a:t>· </a:t>
                      </a: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t>第三阶段</a:t>
                      </a:r>
                      <a:b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br>
                      <a:r>
                        <a:rPr kumimoji="0" lang="en-US" altLang="zh-CN" sz="1800" b="0" i="0" u="none" strike="noStrike" cap="none" normalizeH="0" baseline="0" dirty="0">
                          <a:ln>
                            <a:noFill/>
                          </a:ln>
                          <a:solidFill>
                            <a:schemeClr val="tx1"/>
                          </a:solidFill>
                          <a:effectLst/>
                          <a:latin typeface="微软雅黑" pitchFamily="34" charset="-122"/>
                          <a:ea typeface="微软雅黑" pitchFamily="34" charset="-122"/>
                          <a:cs typeface="Mongolian Baiti" pitchFamily="66" charset="0"/>
                        </a:rPr>
                        <a:t>· </a:t>
                      </a: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t>第四阶段</a:t>
                      </a:r>
                    </a:p>
                  </a:txBody>
                  <a:tcPr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800" b="0" i="0" u="none" strike="noStrike" cap="none" normalizeH="0" baseline="0" dirty="0">
                        <a:ln>
                          <a:noFill/>
                        </a:ln>
                        <a:solidFill>
                          <a:schemeClr val="tx1"/>
                        </a:solidFill>
                        <a:effectLst/>
                        <a:latin typeface="微软雅黑" pitchFamily="34" charset="-122"/>
                        <a:ea typeface="微软雅黑" pitchFamily="34"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FF0000"/>
                          </a:solidFill>
                          <a:effectLst/>
                          <a:latin typeface="微软雅黑" pitchFamily="34" charset="-122"/>
                          <a:ea typeface="微软雅黑" pitchFamily="34" charset="-122"/>
                        </a:rPr>
                        <a:t>习俗水平</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rPr>
                        <a:t/>
                      </a:r>
                      <a:b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rPr>
                      </a:br>
                      <a:r>
                        <a:rPr kumimoji="0" lang="en-US" altLang="zh-CN" sz="1800" b="0" i="0" u="none" strike="noStrike" cap="none" normalizeH="0" baseline="0" dirty="0">
                          <a:ln>
                            <a:noFill/>
                          </a:ln>
                          <a:solidFill>
                            <a:schemeClr val="tx1"/>
                          </a:solidFill>
                          <a:effectLst/>
                          <a:latin typeface="微软雅黑" pitchFamily="34" charset="-122"/>
                          <a:ea typeface="微软雅黑" pitchFamily="34" charset="-122"/>
                          <a:cs typeface="Mongolian Baiti" pitchFamily="66" charset="0"/>
                        </a:rPr>
                        <a:t>· </a:t>
                      </a: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t>以“好孩子”为定向</a:t>
                      </a:r>
                      <a:b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br>
                      <a:r>
                        <a:rPr kumimoji="0" lang="en-US" altLang="zh-CN" sz="1800" b="0" i="0" u="none" strike="noStrike" cap="none" normalizeH="0" baseline="0" dirty="0">
                          <a:ln>
                            <a:noFill/>
                          </a:ln>
                          <a:solidFill>
                            <a:schemeClr val="tx1"/>
                          </a:solidFill>
                          <a:effectLst/>
                          <a:latin typeface="微软雅黑" pitchFamily="34" charset="-122"/>
                          <a:ea typeface="微软雅黑" pitchFamily="34" charset="-122"/>
                          <a:cs typeface="Mongolian Baiti" pitchFamily="66" charset="0"/>
                        </a:rPr>
                        <a:t>· </a:t>
                      </a: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t>以遵从权威与维护社会秩  </a:t>
                      </a:r>
                      <a:endParaRPr kumimoji="0" lang="en-US" altLang="zh-CN"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t>   </a:t>
                      </a: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t>序为定向</a:t>
                      </a:r>
                    </a:p>
                  </a:txBody>
                  <a:tcPr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FF0000"/>
                          </a:solidFill>
                          <a:effectLst/>
                          <a:latin typeface="微软雅黑" pitchFamily="34" charset="-122"/>
                          <a:ea typeface="微软雅黑" pitchFamily="34" charset="-122"/>
                          <a:cs typeface="Mongolian Baiti" pitchFamily="66" charset="0"/>
                        </a:rPr>
                        <a:t>· </a:t>
                      </a:r>
                      <a:r>
                        <a:rPr kumimoji="0" lang="zh-CN" altLang="en-US" sz="1800" b="0" i="0" u="none" strike="noStrike" cap="none" normalizeH="0" baseline="0" dirty="0">
                          <a:ln>
                            <a:noFill/>
                          </a:ln>
                          <a:solidFill>
                            <a:srgbClr val="FF0000"/>
                          </a:solidFill>
                          <a:effectLst/>
                          <a:latin typeface="微软雅黑" pitchFamily="34" charset="-122"/>
                          <a:ea typeface="微软雅黑" pitchFamily="34" charset="-122"/>
                        </a:rPr>
                        <a:t>以他人期待和维持传统秩序判断道德价值</a:t>
                      </a:r>
                      <a:br>
                        <a:rPr kumimoji="0" lang="zh-CN" altLang="en-US" sz="1800" b="0" i="0" u="none" strike="noStrike" cap="none" normalizeH="0" baseline="0" dirty="0">
                          <a:ln>
                            <a:noFill/>
                          </a:ln>
                          <a:solidFill>
                            <a:srgbClr val="FF0000"/>
                          </a:solidFill>
                          <a:effectLst/>
                          <a:latin typeface="微软雅黑" pitchFamily="34" charset="-122"/>
                          <a:ea typeface="微软雅黑" pitchFamily="34" charset="-122"/>
                        </a:rPr>
                      </a:br>
                      <a:r>
                        <a:rPr kumimoji="0" lang="en-US" altLang="zh-CN" sz="1800" b="0" i="0" u="none" strike="noStrike" cap="none" normalizeH="0" baseline="0" dirty="0">
                          <a:ln>
                            <a:noFill/>
                          </a:ln>
                          <a:solidFill>
                            <a:schemeClr val="tx1"/>
                          </a:solidFill>
                          <a:effectLst/>
                          <a:latin typeface="微软雅黑" pitchFamily="34" charset="-122"/>
                          <a:ea typeface="微软雅黑" pitchFamily="34" charset="-122"/>
                          <a:cs typeface="Mongolian Baiti" pitchFamily="66" charset="0"/>
                        </a:rPr>
                        <a:t>· </a:t>
                      </a: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t>遵从陈规，避免他人不赞成、不喜欢　　　</a:t>
                      </a:r>
                      <a:b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br>
                      <a:r>
                        <a:rPr kumimoji="0" lang="en-US" altLang="zh-CN" sz="1800" b="0" i="0" u="none" strike="noStrike" cap="none" normalizeH="0" baseline="0" dirty="0">
                          <a:ln>
                            <a:noFill/>
                          </a:ln>
                          <a:solidFill>
                            <a:schemeClr val="tx1"/>
                          </a:solidFill>
                          <a:effectLst/>
                          <a:latin typeface="微软雅黑" pitchFamily="34" charset="-122"/>
                          <a:ea typeface="微软雅黑" pitchFamily="34" charset="-122"/>
                          <a:cs typeface="Mongolian Baiti" pitchFamily="66" charset="0"/>
                        </a:rPr>
                        <a:t>· </a:t>
                      </a: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t>遵从权威，避免受到谴责</a:t>
                      </a:r>
                    </a:p>
                  </a:txBody>
                  <a:tcPr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xmlns="" val="10002"/>
                  </a:ext>
                </a:extLst>
              </a:tr>
              <a:tr h="157152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FF0000"/>
                          </a:solidFill>
                          <a:effectLst/>
                          <a:latin typeface="微软雅黑" pitchFamily="34" charset="-122"/>
                          <a:ea typeface="微软雅黑" pitchFamily="34" charset="-122"/>
                        </a:rPr>
                        <a:t>第三级水平</a:t>
                      </a: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rPr>
                        <a:t/>
                      </a:r>
                      <a:b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rPr>
                      </a:br>
                      <a:endParaRPr kumimoji="0" lang="zh-CN" altLang="en-US" sz="1800" b="0" i="0" u="none" strike="noStrike" cap="none" normalizeH="0" baseline="0" dirty="0">
                        <a:ln>
                          <a:noFill/>
                        </a:ln>
                        <a:solidFill>
                          <a:schemeClr val="tx1"/>
                        </a:solidFill>
                        <a:effectLst/>
                        <a:latin typeface="微软雅黑" pitchFamily="34" charset="-122"/>
                        <a:ea typeface="微软雅黑" pitchFamily="34"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微软雅黑" pitchFamily="34" charset="-122"/>
                          <a:ea typeface="微软雅黑" pitchFamily="34" charset="-122"/>
                          <a:cs typeface="Mongolian Baiti" pitchFamily="66" charset="0"/>
                        </a:rPr>
                        <a:t>· </a:t>
                      </a: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t>第五阶段</a:t>
                      </a:r>
                      <a:b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br>
                      <a:r>
                        <a:rPr kumimoji="0" lang="en-US" altLang="zh-CN" sz="1800" b="0" i="0" u="none" strike="noStrike" cap="none" normalizeH="0" baseline="0" dirty="0">
                          <a:ln>
                            <a:noFill/>
                          </a:ln>
                          <a:solidFill>
                            <a:schemeClr val="tx1"/>
                          </a:solidFill>
                          <a:effectLst/>
                          <a:latin typeface="微软雅黑" pitchFamily="34" charset="-122"/>
                          <a:ea typeface="微软雅黑" pitchFamily="34" charset="-122"/>
                          <a:cs typeface="Mongolian Baiti" pitchFamily="66" charset="0"/>
                        </a:rPr>
                        <a:t>· </a:t>
                      </a: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t>第六阶段</a:t>
                      </a:r>
                    </a:p>
                  </a:txBody>
                  <a:tcPr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FF0000"/>
                          </a:solidFill>
                          <a:effectLst/>
                          <a:latin typeface="微软雅黑" pitchFamily="34" charset="-122"/>
                          <a:ea typeface="微软雅黑" pitchFamily="34" charset="-122"/>
                        </a:rPr>
                        <a:t>后习俗水平</a:t>
                      </a:r>
                      <a:br>
                        <a:rPr kumimoji="0" lang="zh-CN" altLang="en-US" sz="1800" b="0" i="0" u="none" strike="noStrike" cap="none" normalizeH="0" baseline="0" dirty="0">
                          <a:ln>
                            <a:noFill/>
                          </a:ln>
                          <a:solidFill>
                            <a:srgbClr val="FF0000"/>
                          </a:solidFill>
                          <a:effectLst/>
                          <a:latin typeface="微软雅黑" pitchFamily="34" charset="-122"/>
                          <a:ea typeface="微软雅黑" pitchFamily="34" charset="-122"/>
                        </a:rPr>
                      </a:br>
                      <a:endParaRPr kumimoji="0" lang="zh-CN" altLang="en-US" sz="1800" b="0" i="0" u="none" strike="noStrike" cap="none" normalizeH="0" baseline="0" dirty="0">
                        <a:ln>
                          <a:noFill/>
                        </a:ln>
                        <a:solidFill>
                          <a:srgbClr val="FF0000"/>
                        </a:solidFill>
                        <a:effectLst/>
                        <a:latin typeface="微软雅黑" pitchFamily="34" charset="-122"/>
                        <a:ea typeface="微软雅黑" pitchFamily="34"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微软雅黑" pitchFamily="34" charset="-122"/>
                          <a:ea typeface="微软雅黑" pitchFamily="34" charset="-122"/>
                          <a:cs typeface="Mongolian Baiti" pitchFamily="66" charset="0"/>
                        </a:rPr>
                        <a:t>· </a:t>
                      </a: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t>以社会契约为定向</a:t>
                      </a:r>
                      <a:b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br>
                      <a:r>
                        <a:rPr kumimoji="0" lang="en-US" altLang="zh-CN" sz="1800" b="0" i="0" u="none" strike="noStrike" cap="none" normalizeH="0" baseline="0" dirty="0">
                          <a:ln>
                            <a:noFill/>
                          </a:ln>
                          <a:solidFill>
                            <a:schemeClr val="tx1"/>
                          </a:solidFill>
                          <a:effectLst/>
                          <a:latin typeface="微软雅黑" pitchFamily="34" charset="-122"/>
                          <a:ea typeface="微软雅黑" pitchFamily="34" charset="-122"/>
                          <a:cs typeface="Mongolian Baiti" pitchFamily="66" charset="0"/>
                        </a:rPr>
                        <a:t>· </a:t>
                      </a: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t>以普遍的伦理原则为定向</a:t>
                      </a:r>
                    </a:p>
                  </a:txBody>
                  <a:tcPr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chemeClr val="tx1"/>
                          </a:solidFill>
                          <a:effectLst/>
                          <a:latin typeface="微软雅黑" pitchFamily="34" charset="-122"/>
                          <a:ea typeface="微软雅黑" pitchFamily="34" charset="-122"/>
                          <a:cs typeface="Mongolian Baiti" pitchFamily="66" charset="0"/>
                        </a:rPr>
                        <a:t>· </a:t>
                      </a:r>
                      <a:r>
                        <a:rPr kumimoji="0" lang="zh-CN" altLang="en-US" sz="1800" b="0" i="0" u="none" strike="noStrike" cap="none" normalizeH="0" baseline="0" dirty="0">
                          <a:ln>
                            <a:noFill/>
                          </a:ln>
                          <a:solidFill>
                            <a:srgbClr val="FF0000"/>
                          </a:solidFill>
                          <a:effectLst/>
                          <a:latin typeface="微软雅黑" pitchFamily="34" charset="-122"/>
                          <a:ea typeface="微软雅黑" pitchFamily="34" charset="-122"/>
                        </a:rPr>
                        <a:t>以自觉守约、行使权利、履行义务来判断</a:t>
                      </a:r>
                      <a:endParaRPr kumimoji="0" lang="en-US" altLang="zh-CN" sz="1800" b="0" i="0" u="none" strike="noStrike" cap="none" normalizeH="0" baseline="0" dirty="0">
                        <a:ln>
                          <a:noFill/>
                        </a:ln>
                        <a:solidFill>
                          <a:srgbClr val="FF0000"/>
                        </a:solidFill>
                        <a:effectLst/>
                        <a:latin typeface="微软雅黑" pitchFamily="34" charset="-122"/>
                        <a:ea typeface="微软雅黑" pitchFamily="34"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FF0000"/>
                          </a:solidFill>
                          <a:effectLst/>
                          <a:latin typeface="微软雅黑" pitchFamily="34" charset="-122"/>
                          <a:ea typeface="微软雅黑" pitchFamily="34" charset="-122"/>
                        </a:rPr>
                        <a:t>  </a:t>
                      </a:r>
                      <a:r>
                        <a:rPr kumimoji="0" lang="zh-CN" altLang="en-US" sz="1800" b="0" i="0" u="none" strike="noStrike" cap="none" normalizeH="0" baseline="0" dirty="0">
                          <a:ln>
                            <a:noFill/>
                          </a:ln>
                          <a:solidFill>
                            <a:srgbClr val="FF0000"/>
                          </a:solidFill>
                          <a:effectLst/>
                          <a:latin typeface="微软雅黑" pitchFamily="34" charset="-122"/>
                          <a:ea typeface="微软雅黑" pitchFamily="34" charset="-122"/>
                        </a:rPr>
                        <a:t>道德价值</a:t>
                      </a: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rPr>
                        <a:t/>
                      </a:r>
                      <a:b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rPr>
                      </a:br>
                      <a:r>
                        <a:rPr kumimoji="0" lang="en-US" altLang="zh-CN" sz="1800" b="0" i="0" u="none" strike="noStrike" cap="none" normalizeH="0" baseline="0" dirty="0">
                          <a:ln>
                            <a:noFill/>
                          </a:ln>
                          <a:solidFill>
                            <a:schemeClr val="tx1"/>
                          </a:solidFill>
                          <a:effectLst/>
                          <a:latin typeface="微软雅黑" pitchFamily="34" charset="-122"/>
                          <a:ea typeface="微软雅黑" pitchFamily="34" charset="-122"/>
                          <a:cs typeface="Mongolian Baiti" pitchFamily="66" charset="0"/>
                        </a:rPr>
                        <a:t>· </a:t>
                      </a: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t>遵从社会契约，维护公共利益</a:t>
                      </a:r>
                      <a:b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br>
                      <a:r>
                        <a:rPr kumimoji="0" lang="en-US" altLang="zh-CN" sz="1800" b="0" i="0" u="none" strike="noStrike" cap="none" normalizeH="0" baseline="0" dirty="0">
                          <a:ln>
                            <a:noFill/>
                          </a:ln>
                          <a:solidFill>
                            <a:schemeClr val="tx1"/>
                          </a:solidFill>
                          <a:effectLst/>
                          <a:latin typeface="微软雅黑" pitchFamily="34" charset="-122"/>
                          <a:ea typeface="微软雅黑" pitchFamily="34" charset="-122"/>
                          <a:cs typeface="Mongolian Baiti" pitchFamily="66" charset="0"/>
                        </a:rPr>
                        <a:t>· </a:t>
                      </a:r>
                      <a:r>
                        <a:rPr kumimoji="0" lang="zh-CN" altLang="en-US" sz="1800" b="0" i="0" u="none" strike="noStrike" cap="none" normalizeH="0" baseline="0" dirty="0">
                          <a:ln>
                            <a:noFill/>
                          </a:ln>
                          <a:solidFill>
                            <a:schemeClr val="tx1"/>
                          </a:solidFill>
                          <a:effectLst/>
                          <a:latin typeface="微软雅黑" pitchFamily="34" charset="-122"/>
                          <a:ea typeface="微软雅黑" pitchFamily="34" charset="-122"/>
                          <a:cs typeface="宋体" pitchFamily="2" charset="-122"/>
                        </a:rPr>
                        <a:t>遵从良心式原则，避免自我责备</a:t>
                      </a:r>
                    </a:p>
                  </a:txBody>
                  <a:tcPr anchor="ctr" horzOverflow="overflow">
                    <a:lnL w="9525" cap="flat" cmpd="sng" algn="ctr">
                      <a:solidFill>
                        <a:srgbClr val="000000"/>
                      </a:solidFill>
                      <a:prstDash val="solid"/>
                      <a:miter lim="800000"/>
                      <a:headEnd type="none" w="med" len="med"/>
                      <a:tailEnd type="none" w="med" len="med"/>
                    </a:lnL>
                    <a:lnR w="9525" cap="flat" cmpd="sng" algn="ctr">
                      <a:solidFill>
                        <a:srgbClr val="000000"/>
                      </a:solidFill>
                      <a:prstDash val="solid"/>
                      <a:miter lim="800000"/>
                      <a:headEnd type="none" w="med" len="med"/>
                      <a:tailEnd type="none" w="med" len="med"/>
                    </a:lnR>
                    <a:lnT w="9525" cap="flat" cmpd="sng" algn="ctr">
                      <a:solidFill>
                        <a:srgbClr val="000000"/>
                      </a:solidFill>
                      <a:prstDash val="solid"/>
                      <a:miter lim="800000"/>
                      <a:headEnd type="none" w="med" len="med"/>
                      <a:tailEnd type="none" w="med" len="med"/>
                    </a:lnT>
                    <a:lnB w="9525" cap="flat" cmpd="sng" algn="ctr">
                      <a:solidFill>
                        <a:srgbClr val="000000"/>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1474145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4" name="Picture 2" descr="https://timgsa.baidu.com/timg?image&amp;quality=80&amp;size=b9999_10000&amp;sec=1605685800659&amp;di=39c518fd35496f8f25f58f189c21e2cf&amp;imgtype=0&amp;src=http%3A%2F%2Fimg.ewenku.net%2Fa9ec08ae8f4988cd19df5ffb878323bd%2F12.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15270"/>
          <a:stretch/>
        </p:blipFill>
        <p:spPr bwMode="auto">
          <a:xfrm>
            <a:off x="1545709" y="1422414"/>
            <a:ext cx="9256031" cy="5024105"/>
          </a:xfrm>
          <a:prstGeom prst="rect">
            <a:avLst/>
          </a:prstGeom>
          <a:noFill/>
          <a:extLst>
            <a:ext uri="{909E8E84-426E-40DD-AFC4-6F175D3DCCD1}">
              <a14:hiddenFill xmlns:a14="http://schemas.microsoft.com/office/drawing/2010/main" xmlns="">
                <a:solidFill>
                  <a:srgbClr val="FFFFFF"/>
                </a:solidFill>
              </a14:hiddenFill>
            </a:ext>
          </a:extLst>
        </p:spPr>
      </p:pic>
      <p:sp>
        <p:nvSpPr>
          <p:cNvPr id="2" name="矩形 1"/>
          <p:cNvSpPr/>
          <p:nvPr/>
        </p:nvSpPr>
        <p:spPr>
          <a:xfrm>
            <a:off x="2761488" y="3319272"/>
            <a:ext cx="6912864" cy="253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1600" dirty="0">
                <a:solidFill>
                  <a:schemeClr val="tx1"/>
                </a:solidFill>
                <a:latin typeface="微软雅黑" panose="020B0503020204020204" pitchFamily="34" charset="-122"/>
                <a:ea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rPr>
              <a:t>坚持发挥社会主义法治的促进和保障作用，以法治承载道德理念、鲜明道德导向、弘扬美德义行，把社会主义道德要求体现到立法、执法、司法、守法之中，以法治的力量引导人们向上向善。</a:t>
            </a:r>
            <a:endParaRPr lang="en-US" altLang="zh-CN" sz="1600" dirty="0">
              <a:solidFill>
                <a:schemeClr val="tx1"/>
              </a:solidFill>
              <a:latin typeface="微软雅黑" panose="020B0503020204020204" pitchFamily="34" charset="-122"/>
              <a:ea typeface="微软雅黑" panose="020B0503020204020204" pitchFamily="34" charset="-122"/>
            </a:endParaRPr>
          </a:p>
          <a:p>
            <a:pPr>
              <a:lnSpc>
                <a:spcPct val="150000"/>
              </a:lnSpc>
            </a:pPr>
            <a:endParaRPr lang="zh-CN" altLang="en-US" sz="1600" dirty="0">
              <a:solidFill>
                <a:schemeClr val="tx1"/>
              </a:solidFill>
              <a:latin typeface="微软雅黑" panose="020B0503020204020204" pitchFamily="34" charset="-122"/>
              <a:ea typeface="微软雅黑" panose="020B0503020204020204" pitchFamily="34" charset="-122"/>
            </a:endParaRPr>
          </a:p>
          <a:p>
            <a:pPr>
              <a:lnSpc>
                <a:spcPct val="150000"/>
              </a:lnSpc>
            </a:pPr>
            <a:r>
              <a:rPr lang="en-US" altLang="zh-CN" sz="1600" dirty="0">
                <a:solidFill>
                  <a:schemeClr val="tx1"/>
                </a:solidFill>
                <a:latin typeface="微软雅黑" panose="020B0503020204020204" pitchFamily="34" charset="-122"/>
                <a:ea typeface="微软雅黑" panose="020B0503020204020204" pitchFamily="34" charset="-122"/>
              </a:rPr>
              <a:t>——</a:t>
            </a:r>
            <a:r>
              <a:rPr lang="zh-CN" altLang="en-US" sz="1600" dirty="0">
                <a:solidFill>
                  <a:schemeClr val="tx1"/>
                </a:solidFill>
                <a:latin typeface="微软雅黑" panose="020B0503020204020204" pitchFamily="34" charset="-122"/>
                <a:ea typeface="微软雅黑" panose="020B0503020204020204" pitchFamily="34" charset="-122"/>
              </a:rPr>
              <a:t>坚持积极倡导与有效治理并举，遵循道德建设规律，把先进性要求与广泛性要求结合起来，坚持重在建设、立破并举，发挥榜样示范引领作用，加大突出问题整治力度，树立新风正气、祛除歪风邪气。</a:t>
            </a:r>
          </a:p>
        </p:txBody>
      </p:sp>
    </p:spTree>
    <p:extLst>
      <p:ext uri="{BB962C8B-B14F-4D97-AF65-F5344CB8AC3E}">
        <p14:creationId xmlns:p14="http://schemas.microsoft.com/office/powerpoint/2010/main" xmlns="" val="16644442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91495" name="Rectangle 3"/>
          <p:cNvSpPr>
            <a:spLocks noChangeArrowheads="1"/>
          </p:cNvSpPr>
          <p:nvPr/>
        </p:nvSpPr>
        <p:spPr bwMode="auto">
          <a:xfrm>
            <a:off x="1679575" y="2374392"/>
            <a:ext cx="9357804"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buFontTx/>
              <a:buNone/>
            </a:pPr>
            <a:r>
              <a:rPr lang="zh-CN" altLang="en-US" sz="2400" b="1" dirty="0">
                <a:solidFill>
                  <a:srgbClr val="FF0000"/>
                </a:solidFill>
                <a:latin typeface="楷体" panose="02010609060101010101" pitchFamily="49" charset="-122"/>
                <a:ea typeface="楷体" panose="02010609060101010101" pitchFamily="49" charset="-122"/>
              </a:rPr>
              <a:t>该水平的特点是：</a:t>
            </a:r>
            <a:r>
              <a:rPr lang="zh-CN" altLang="en-US" sz="2400" b="1" dirty="0">
                <a:latin typeface="楷体" panose="02010609060101010101" pitchFamily="49" charset="-122"/>
                <a:ea typeface="楷体" panose="02010609060101010101" pitchFamily="49" charset="-122"/>
              </a:rPr>
              <a:t>个体还没有内在的道德标准，而是取决于外在的要求。他们用来作为道德判断的基准取决于人物行为的具体结果及其与自身的利害关系。</a:t>
            </a:r>
            <a:endParaRPr lang="en-US" altLang="zh-CN" sz="2400" b="1" dirty="0">
              <a:latin typeface="楷体" panose="02010609060101010101" pitchFamily="49" charset="-122"/>
              <a:ea typeface="楷体" panose="02010609060101010101" pitchFamily="49" charset="-122"/>
            </a:endParaRPr>
          </a:p>
          <a:p>
            <a:pPr eaLnBrk="1" hangingPunct="1">
              <a:lnSpc>
                <a:spcPct val="80000"/>
              </a:lnSpc>
              <a:buFontTx/>
              <a:buNone/>
            </a:pPr>
            <a:endParaRPr lang="zh-CN" altLang="en-US" sz="2400" b="1" dirty="0">
              <a:latin typeface="楷体" panose="02010609060101010101" pitchFamily="49" charset="-122"/>
              <a:ea typeface="楷体" panose="02010609060101010101" pitchFamily="49" charset="-122"/>
            </a:endParaRPr>
          </a:p>
          <a:p>
            <a:pPr eaLnBrk="1" hangingPunct="1">
              <a:lnSpc>
                <a:spcPct val="80000"/>
              </a:lnSpc>
              <a:buFontTx/>
              <a:buNone/>
            </a:pPr>
            <a:r>
              <a:rPr lang="zh-CN" altLang="en-US" sz="2400" b="1" dirty="0">
                <a:solidFill>
                  <a:srgbClr val="FF0000"/>
                </a:solidFill>
                <a:latin typeface="楷体" panose="02010609060101010101" pitchFamily="49" charset="-122"/>
                <a:ea typeface="楷体" panose="02010609060101010101" pitchFamily="49" charset="-122"/>
              </a:rPr>
              <a:t>阶段</a:t>
            </a:r>
            <a:r>
              <a:rPr lang="en-US" altLang="zh-CN" sz="2400" b="1" dirty="0">
                <a:solidFill>
                  <a:srgbClr val="FF0000"/>
                </a:solidFill>
                <a:latin typeface="楷体" panose="02010609060101010101" pitchFamily="49" charset="-122"/>
                <a:ea typeface="楷体" panose="02010609060101010101" pitchFamily="49" charset="-122"/>
              </a:rPr>
              <a:t>1</a:t>
            </a:r>
            <a:r>
              <a:rPr lang="zh-CN" altLang="en-US" sz="2400" b="1" dirty="0">
                <a:solidFill>
                  <a:srgbClr val="FF0000"/>
                </a:solidFill>
                <a:latin typeface="楷体" panose="02010609060101010101" pitchFamily="49" charset="-122"/>
                <a:ea typeface="楷体" panose="02010609060101010101" pitchFamily="49" charset="-122"/>
              </a:rPr>
              <a:t>：以惩罚与服从为定向。</a:t>
            </a:r>
            <a:r>
              <a:rPr lang="zh-CN" altLang="en-US" sz="2400" b="1" dirty="0">
                <a:latin typeface="楷体" panose="02010609060101010101" pitchFamily="49" charset="-122"/>
                <a:ea typeface="楷体" panose="02010609060101010101" pitchFamily="49" charset="-122"/>
              </a:rPr>
              <a:t>代表看法：（</a:t>
            </a:r>
            <a:r>
              <a:rPr lang="en-US" altLang="zh-CN" sz="2400" b="1" dirty="0">
                <a:latin typeface="楷体" panose="02010609060101010101" pitchFamily="49" charset="-122"/>
                <a:ea typeface="楷体" panose="02010609060101010101" pitchFamily="49" charset="-122"/>
              </a:rPr>
              <a:t>1</a:t>
            </a:r>
            <a:r>
              <a:rPr lang="zh-CN" altLang="en-US" sz="2400" b="1" dirty="0">
                <a:latin typeface="楷体" panose="02010609060101010101" pitchFamily="49" charset="-122"/>
                <a:ea typeface="楷体" panose="02010609060101010101" pitchFamily="49" charset="-122"/>
              </a:rPr>
              <a:t>）海因茨偷药合理，因为不偷药，妻子会病死，他要受到谴责。（</a:t>
            </a:r>
            <a:r>
              <a:rPr lang="en-US" altLang="zh-CN" sz="2400" b="1" dirty="0">
                <a:latin typeface="楷体" panose="02010609060101010101" pitchFamily="49" charset="-122"/>
                <a:ea typeface="楷体" panose="02010609060101010101" pitchFamily="49" charset="-122"/>
              </a:rPr>
              <a:t>2</a:t>
            </a:r>
            <a:r>
              <a:rPr lang="zh-CN" altLang="en-US" sz="2400" b="1" dirty="0">
                <a:latin typeface="楷体" panose="02010609060101010101" pitchFamily="49" charset="-122"/>
                <a:ea typeface="楷体" panose="02010609060101010101" pitchFamily="49" charset="-122"/>
              </a:rPr>
              <a:t>）海因茨不该偷药，因为被抓住会坐牢、受罚的。</a:t>
            </a:r>
            <a:endParaRPr lang="en-US" altLang="zh-CN" sz="2400" b="1" dirty="0">
              <a:latin typeface="楷体" panose="02010609060101010101" pitchFamily="49" charset="-122"/>
              <a:ea typeface="楷体" panose="02010609060101010101" pitchFamily="49" charset="-122"/>
            </a:endParaRPr>
          </a:p>
          <a:p>
            <a:pPr eaLnBrk="1" hangingPunct="1">
              <a:lnSpc>
                <a:spcPct val="80000"/>
              </a:lnSpc>
              <a:buFontTx/>
              <a:buNone/>
            </a:pPr>
            <a:endParaRPr lang="en-US" altLang="zh-CN" sz="2400" b="1" dirty="0">
              <a:solidFill>
                <a:srgbClr val="FF0000"/>
              </a:solidFill>
              <a:latin typeface="楷体" panose="02010609060101010101" pitchFamily="49" charset="-122"/>
              <a:ea typeface="楷体" panose="02010609060101010101" pitchFamily="49" charset="-122"/>
            </a:endParaRPr>
          </a:p>
          <a:p>
            <a:pPr eaLnBrk="1" hangingPunct="1">
              <a:lnSpc>
                <a:spcPct val="80000"/>
              </a:lnSpc>
              <a:buFontTx/>
              <a:buNone/>
            </a:pPr>
            <a:r>
              <a:rPr lang="zh-CN" altLang="en-US" sz="2400" b="1" dirty="0">
                <a:solidFill>
                  <a:srgbClr val="FF0000"/>
                </a:solidFill>
                <a:latin typeface="楷体" panose="02010609060101010101" pitchFamily="49" charset="-122"/>
                <a:ea typeface="楷体" panose="02010609060101010101" pitchFamily="49" charset="-122"/>
              </a:rPr>
              <a:t>阶段</a:t>
            </a:r>
            <a:r>
              <a:rPr lang="en-US" altLang="zh-CN" sz="2400" b="1" dirty="0">
                <a:solidFill>
                  <a:srgbClr val="FF0000"/>
                </a:solidFill>
                <a:latin typeface="楷体" panose="02010609060101010101" pitchFamily="49" charset="-122"/>
                <a:ea typeface="楷体" panose="02010609060101010101" pitchFamily="49" charset="-122"/>
              </a:rPr>
              <a:t>2</a:t>
            </a:r>
            <a:r>
              <a:rPr lang="zh-CN" altLang="en-US" sz="2400" b="1" dirty="0">
                <a:solidFill>
                  <a:srgbClr val="FF0000"/>
                </a:solidFill>
                <a:latin typeface="楷体" panose="02010609060101010101" pitchFamily="49" charset="-122"/>
                <a:ea typeface="楷体" panose="02010609060101010101" pitchFamily="49" charset="-122"/>
              </a:rPr>
              <a:t>：以相对功利为定向。</a:t>
            </a:r>
            <a:r>
              <a:rPr lang="zh-CN" altLang="en-US" sz="2400" b="1" dirty="0">
                <a:latin typeface="楷体" panose="02010609060101010101" pitchFamily="49" charset="-122"/>
                <a:ea typeface="楷体" panose="02010609060101010101" pitchFamily="49" charset="-122"/>
              </a:rPr>
              <a:t>代表看法：（</a:t>
            </a:r>
            <a:r>
              <a:rPr lang="en-US" altLang="zh-CN" sz="2400" b="1" dirty="0">
                <a:latin typeface="楷体" panose="02010609060101010101" pitchFamily="49" charset="-122"/>
                <a:ea typeface="楷体" panose="02010609060101010101" pitchFamily="49" charset="-122"/>
              </a:rPr>
              <a:t>1</a:t>
            </a:r>
            <a:r>
              <a:rPr lang="zh-CN" altLang="en-US" sz="2400" b="1" dirty="0">
                <a:latin typeface="楷体" panose="02010609060101010101" pitchFamily="49" charset="-122"/>
                <a:ea typeface="楷体" panose="02010609060101010101" pitchFamily="49" charset="-122"/>
              </a:rPr>
              <a:t>）妻子过去替海因茨做饭洗衣，现在病了，该去偷。（</a:t>
            </a:r>
            <a:r>
              <a:rPr lang="en-US" altLang="zh-CN" sz="2400" b="1" dirty="0">
                <a:latin typeface="楷体" panose="02010609060101010101" pitchFamily="49" charset="-122"/>
                <a:ea typeface="楷体" panose="02010609060101010101" pitchFamily="49" charset="-122"/>
              </a:rPr>
              <a:t>2</a:t>
            </a:r>
            <a:r>
              <a:rPr lang="zh-CN" altLang="en-US" sz="2400" b="1" dirty="0">
                <a:latin typeface="楷体" panose="02010609060101010101" pitchFamily="49" charset="-122"/>
                <a:ea typeface="楷体" panose="02010609060101010101" pitchFamily="49" charset="-122"/>
              </a:rPr>
              <a:t>）药店老板发明药就是为了赚钱，所以老板是对的。</a:t>
            </a:r>
          </a:p>
          <a:p>
            <a:pPr eaLnBrk="1" hangingPunct="1">
              <a:lnSpc>
                <a:spcPct val="80000"/>
              </a:lnSpc>
              <a:buFontTx/>
              <a:buNone/>
            </a:pPr>
            <a:r>
              <a:rPr lang="zh-CN" altLang="en-US" sz="2800" b="1" dirty="0">
                <a:latin typeface="楷体" panose="02010609060101010101" pitchFamily="49" charset="-122"/>
                <a:ea typeface="楷体" panose="02010609060101010101" pitchFamily="49" charset="-122"/>
              </a:rPr>
              <a:t>   </a:t>
            </a:r>
          </a:p>
        </p:txBody>
      </p:sp>
      <p:sp>
        <p:nvSpPr>
          <p:cNvPr id="191496" name="矩形 2"/>
          <p:cNvSpPr>
            <a:spLocks noChangeArrowheads="1"/>
          </p:cNvSpPr>
          <p:nvPr/>
        </p:nvSpPr>
        <p:spPr bwMode="auto">
          <a:xfrm>
            <a:off x="2033589" y="1439863"/>
            <a:ext cx="3430587" cy="436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0"/>
              </a:spcBef>
              <a:buFontTx/>
              <a:buNone/>
            </a:pPr>
            <a:r>
              <a:rPr lang="zh-CN" altLang="en-US" sz="2800">
                <a:solidFill>
                  <a:srgbClr val="00CC00"/>
                </a:solidFill>
                <a:latin typeface="微软雅黑" panose="020B0503020204020204" pitchFamily="34" charset="-122"/>
                <a:ea typeface="微软雅黑" panose="020B0503020204020204" pitchFamily="34" charset="-122"/>
              </a:rPr>
              <a:t>水平一：前习俗水平</a:t>
            </a:r>
          </a:p>
        </p:txBody>
      </p:sp>
    </p:spTree>
    <p:extLst>
      <p:ext uri="{BB962C8B-B14F-4D97-AF65-F5344CB8AC3E}">
        <p14:creationId xmlns:p14="http://schemas.microsoft.com/office/powerpoint/2010/main" xmlns="" val="88853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92519" name="Rectangle 2"/>
          <p:cNvSpPr>
            <a:spLocks noChangeArrowheads="1"/>
          </p:cNvSpPr>
          <p:nvPr/>
        </p:nvSpPr>
        <p:spPr bwMode="auto">
          <a:xfrm>
            <a:off x="1115568" y="1755775"/>
            <a:ext cx="10232136" cy="586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buFontTx/>
              <a:buNone/>
            </a:pPr>
            <a:r>
              <a:rPr lang="zh-CN" altLang="en-US" sz="2400" b="1" dirty="0">
                <a:solidFill>
                  <a:srgbClr val="FF0000"/>
                </a:solidFill>
                <a:latin typeface="楷体" panose="02010609060101010101" pitchFamily="49" charset="-122"/>
                <a:ea typeface="楷体" panose="02010609060101010101" pitchFamily="49" charset="-122"/>
              </a:rPr>
              <a:t>该水平的特点是：</a:t>
            </a:r>
            <a:r>
              <a:rPr lang="zh-CN" altLang="en-US" sz="2400" b="1" dirty="0">
                <a:latin typeface="楷体" panose="02010609060101010101" pitchFamily="49" charset="-122"/>
                <a:ea typeface="楷体" panose="02010609060101010101" pitchFamily="49" charset="-122"/>
              </a:rPr>
              <a:t>个体能按照家庭、集体或国家的期望和要求去行事，认为这本身就是有价值的，而不大理会这些行为的直接后果。这时他们能够从社会成员的角度来思考道德问题，了解、认识社会行为规范，并遵守执行这些规范。</a:t>
            </a:r>
            <a:endParaRPr lang="en-US" altLang="zh-CN" sz="2400" b="1" dirty="0">
              <a:latin typeface="楷体" panose="02010609060101010101" pitchFamily="49" charset="-122"/>
              <a:ea typeface="楷体" panose="02010609060101010101" pitchFamily="49" charset="-122"/>
            </a:endParaRPr>
          </a:p>
          <a:p>
            <a:pPr eaLnBrk="1" hangingPunct="1">
              <a:lnSpc>
                <a:spcPct val="80000"/>
              </a:lnSpc>
              <a:buFontTx/>
              <a:buNone/>
            </a:pPr>
            <a:endParaRPr lang="en-US" altLang="zh-CN" sz="2400" b="1" dirty="0">
              <a:solidFill>
                <a:srgbClr val="FF0000"/>
              </a:solidFill>
              <a:latin typeface="楷体" panose="02010609060101010101" pitchFamily="49" charset="-122"/>
              <a:ea typeface="楷体" panose="02010609060101010101" pitchFamily="49" charset="-122"/>
            </a:endParaRPr>
          </a:p>
          <a:p>
            <a:pPr eaLnBrk="1" hangingPunct="1">
              <a:lnSpc>
                <a:spcPct val="80000"/>
              </a:lnSpc>
              <a:buFontTx/>
              <a:buNone/>
            </a:pPr>
            <a:r>
              <a:rPr lang="zh-CN" altLang="en-US" sz="2400" b="1" dirty="0">
                <a:solidFill>
                  <a:srgbClr val="FF0000"/>
                </a:solidFill>
                <a:latin typeface="楷体" panose="02010609060101010101" pitchFamily="49" charset="-122"/>
                <a:ea typeface="楷体" panose="02010609060101010101" pitchFamily="49" charset="-122"/>
              </a:rPr>
              <a:t>阶段</a:t>
            </a:r>
            <a:r>
              <a:rPr lang="en-US" altLang="zh-CN" sz="2400" b="1" dirty="0">
                <a:solidFill>
                  <a:srgbClr val="FF0000"/>
                </a:solidFill>
                <a:latin typeface="楷体" panose="02010609060101010101" pitchFamily="49" charset="-122"/>
                <a:ea typeface="楷体" panose="02010609060101010101" pitchFamily="49" charset="-122"/>
              </a:rPr>
              <a:t>3</a:t>
            </a:r>
            <a:r>
              <a:rPr lang="zh-CN" altLang="en-US" sz="2400" b="1" dirty="0">
                <a:solidFill>
                  <a:srgbClr val="FF0000"/>
                </a:solidFill>
                <a:latin typeface="楷体" panose="02010609060101010101" pitchFamily="49" charset="-122"/>
                <a:ea typeface="楷体" panose="02010609060101010101" pitchFamily="49" charset="-122"/>
              </a:rPr>
              <a:t>：以“好孩子”为定向。</a:t>
            </a:r>
            <a:r>
              <a:rPr lang="zh-CN" altLang="en-US" sz="2400" b="1" dirty="0">
                <a:latin typeface="楷体" panose="02010609060101010101" pitchFamily="49" charset="-122"/>
                <a:ea typeface="楷体" panose="02010609060101010101" pitchFamily="49" charset="-122"/>
              </a:rPr>
              <a:t>代表看法：（</a:t>
            </a:r>
            <a:r>
              <a:rPr lang="en-US" altLang="zh-CN" sz="2400" b="1" dirty="0">
                <a:latin typeface="楷体" panose="02010609060101010101" pitchFamily="49" charset="-122"/>
                <a:ea typeface="楷体" panose="02010609060101010101" pitchFamily="49" charset="-122"/>
              </a:rPr>
              <a:t>1</a:t>
            </a:r>
            <a:r>
              <a:rPr lang="zh-CN" altLang="en-US" sz="2400" b="1" dirty="0">
                <a:latin typeface="楷体" panose="02010609060101010101" pitchFamily="49" charset="-122"/>
                <a:ea typeface="楷体" panose="02010609060101010101" pitchFamily="49" charset="-122"/>
              </a:rPr>
              <a:t>）海因茨偷药的动机虽然不坏，但是这种行为是违法的，不该这么做。（</a:t>
            </a:r>
            <a:r>
              <a:rPr lang="en-US" altLang="zh-CN" sz="2400" b="1" dirty="0">
                <a:latin typeface="楷体" panose="02010609060101010101" pitchFamily="49" charset="-122"/>
                <a:ea typeface="楷体" panose="02010609060101010101" pitchFamily="49" charset="-122"/>
              </a:rPr>
              <a:t>2</a:t>
            </a:r>
            <a:r>
              <a:rPr lang="zh-CN" altLang="en-US" sz="2400" b="1" dirty="0">
                <a:latin typeface="楷体" panose="02010609060101010101" pitchFamily="49" charset="-122"/>
                <a:ea typeface="楷体" panose="02010609060101010101" pitchFamily="49" charset="-122"/>
              </a:rPr>
              <a:t>）海因茨偷药是为了挽救生命，或者他爱他的妻子。</a:t>
            </a:r>
          </a:p>
          <a:p>
            <a:pPr eaLnBrk="1" hangingPunct="1">
              <a:lnSpc>
                <a:spcPct val="80000"/>
              </a:lnSpc>
              <a:buFontTx/>
              <a:buNone/>
            </a:pPr>
            <a:endParaRPr lang="en-US" altLang="zh-CN" sz="2400" b="1" dirty="0">
              <a:latin typeface="楷体" panose="02010609060101010101" pitchFamily="49" charset="-122"/>
              <a:ea typeface="楷体" panose="02010609060101010101" pitchFamily="49" charset="-122"/>
            </a:endParaRPr>
          </a:p>
          <a:p>
            <a:pPr eaLnBrk="1" hangingPunct="1">
              <a:lnSpc>
                <a:spcPct val="80000"/>
              </a:lnSpc>
              <a:buFontTx/>
              <a:buNone/>
            </a:pPr>
            <a:r>
              <a:rPr lang="zh-CN" altLang="en-US" sz="2400" b="1" dirty="0">
                <a:solidFill>
                  <a:srgbClr val="FF0000"/>
                </a:solidFill>
                <a:latin typeface="楷体" panose="02010609060101010101" pitchFamily="49" charset="-122"/>
                <a:ea typeface="楷体" panose="02010609060101010101" pitchFamily="49" charset="-122"/>
              </a:rPr>
              <a:t>阶段</a:t>
            </a:r>
            <a:r>
              <a:rPr lang="en-US" altLang="zh-CN" sz="2400" b="1" dirty="0">
                <a:solidFill>
                  <a:srgbClr val="FF0000"/>
                </a:solidFill>
                <a:latin typeface="楷体" panose="02010609060101010101" pitchFamily="49" charset="-122"/>
                <a:ea typeface="楷体" panose="02010609060101010101" pitchFamily="49" charset="-122"/>
              </a:rPr>
              <a:t>4</a:t>
            </a:r>
            <a:r>
              <a:rPr lang="zh-CN" altLang="en-US" sz="2400" b="1" dirty="0">
                <a:solidFill>
                  <a:srgbClr val="FF0000"/>
                </a:solidFill>
                <a:latin typeface="楷体" panose="02010609060101010101" pitchFamily="49" charset="-122"/>
                <a:ea typeface="楷体" panose="02010609060101010101" pitchFamily="49" charset="-122"/>
              </a:rPr>
              <a:t>：以遵从权威与维护社会秩序为定向。</a:t>
            </a:r>
            <a:r>
              <a:rPr lang="zh-CN" altLang="en-US" sz="2400" b="1" dirty="0">
                <a:latin typeface="楷体" panose="02010609060101010101" pitchFamily="49" charset="-122"/>
                <a:ea typeface="楷体" panose="02010609060101010101" pitchFamily="49" charset="-122"/>
              </a:rPr>
              <a:t>这一阶段的道德判断常会出现相互矛盾的现象。代表看法：（</a:t>
            </a:r>
            <a:r>
              <a:rPr lang="en-US" altLang="zh-CN" sz="2400" b="1" dirty="0">
                <a:latin typeface="楷体" panose="02010609060101010101" pitchFamily="49" charset="-122"/>
                <a:ea typeface="楷体" panose="02010609060101010101" pitchFamily="49" charset="-122"/>
              </a:rPr>
              <a:t>1</a:t>
            </a:r>
            <a:r>
              <a:rPr lang="zh-CN" altLang="en-US" sz="2400" b="1" dirty="0">
                <a:latin typeface="楷体" panose="02010609060101010101" pitchFamily="49" charset="-122"/>
                <a:ea typeface="楷体" panose="02010609060101010101" pitchFamily="49" charset="-122"/>
              </a:rPr>
              <a:t>）海因茨偷药为救治妻子，这合乎情理。但偷窃行为又为法律所禁止，因此偷药又是不应该的。（</a:t>
            </a:r>
            <a:r>
              <a:rPr lang="en-US" altLang="zh-CN" sz="2400" b="1" dirty="0">
                <a:latin typeface="楷体" panose="02010609060101010101" pitchFamily="49" charset="-122"/>
                <a:ea typeface="楷体" panose="02010609060101010101" pitchFamily="49" charset="-122"/>
              </a:rPr>
              <a:t>2</a:t>
            </a:r>
            <a:r>
              <a:rPr lang="zh-CN" altLang="en-US" sz="2400" b="1" dirty="0">
                <a:latin typeface="楷体" panose="02010609060101010101" pitchFamily="49" charset="-122"/>
                <a:ea typeface="楷体" panose="02010609060101010101" pitchFamily="49" charset="-122"/>
              </a:rPr>
              <a:t>）海因茨本人为了救妻子则应该去偷，但从社会秩序讲，海因茨也应该偿还药剂师的钱并去坐牢，因为法律必须当作社会结构的决定性因素受到尊重。 </a:t>
            </a:r>
            <a:br>
              <a:rPr lang="zh-CN" altLang="en-US" sz="2400" b="1" dirty="0">
                <a:latin typeface="楷体" panose="02010609060101010101" pitchFamily="49" charset="-122"/>
                <a:ea typeface="楷体" panose="02010609060101010101" pitchFamily="49" charset="-122"/>
              </a:rPr>
            </a:br>
            <a:endParaRPr lang="zh-CN" altLang="en-US" sz="2400" b="1" dirty="0">
              <a:latin typeface="楷体" panose="02010609060101010101" pitchFamily="49" charset="-122"/>
              <a:ea typeface="楷体" panose="02010609060101010101" pitchFamily="49" charset="-122"/>
            </a:endParaRPr>
          </a:p>
          <a:p>
            <a:pPr eaLnBrk="1" hangingPunct="1">
              <a:lnSpc>
                <a:spcPct val="80000"/>
              </a:lnSpc>
              <a:buFontTx/>
              <a:buNone/>
            </a:pPr>
            <a:r>
              <a:rPr lang="zh-CN" altLang="en-US" sz="2400" b="1" dirty="0">
                <a:latin typeface="楷体" panose="02010609060101010101" pitchFamily="49" charset="-122"/>
                <a:ea typeface="楷体" panose="02010609060101010101" pitchFamily="49" charset="-122"/>
              </a:rPr>
              <a:t>   </a:t>
            </a:r>
          </a:p>
        </p:txBody>
      </p:sp>
      <p:sp>
        <p:nvSpPr>
          <p:cNvPr id="192520" name="矩形 2"/>
          <p:cNvSpPr>
            <a:spLocks noChangeArrowheads="1"/>
          </p:cNvSpPr>
          <p:nvPr/>
        </p:nvSpPr>
        <p:spPr bwMode="auto">
          <a:xfrm>
            <a:off x="1766889" y="1119188"/>
            <a:ext cx="3070225" cy="436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0"/>
              </a:spcBef>
              <a:buFontTx/>
              <a:buNone/>
            </a:pPr>
            <a:r>
              <a:rPr lang="zh-CN" altLang="en-US" sz="2800">
                <a:solidFill>
                  <a:srgbClr val="00CC00"/>
                </a:solidFill>
                <a:latin typeface="微软雅黑" panose="020B0503020204020204" pitchFamily="34" charset="-122"/>
                <a:ea typeface="微软雅黑" panose="020B0503020204020204" pitchFamily="34" charset="-122"/>
              </a:rPr>
              <a:t>水平二：习俗水平</a:t>
            </a:r>
          </a:p>
        </p:txBody>
      </p:sp>
    </p:spTree>
    <p:extLst>
      <p:ext uri="{BB962C8B-B14F-4D97-AF65-F5344CB8AC3E}">
        <p14:creationId xmlns:p14="http://schemas.microsoft.com/office/powerpoint/2010/main" xmlns="" val="31496027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93543" name="Rectangle 2"/>
          <p:cNvSpPr>
            <a:spLocks noChangeArrowheads="1"/>
          </p:cNvSpPr>
          <p:nvPr/>
        </p:nvSpPr>
        <p:spPr bwMode="auto">
          <a:xfrm>
            <a:off x="1014984" y="2132711"/>
            <a:ext cx="10296144" cy="556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buFontTx/>
              <a:buNone/>
            </a:pPr>
            <a:r>
              <a:rPr lang="zh-CN" altLang="en-US" sz="2000" b="1" dirty="0">
                <a:solidFill>
                  <a:srgbClr val="FF0000"/>
                </a:solidFill>
                <a:latin typeface="楷体" panose="02010609060101010101" pitchFamily="49" charset="-122"/>
                <a:ea typeface="楷体" panose="02010609060101010101" pitchFamily="49" charset="-122"/>
              </a:rPr>
              <a:t>该水平的主要特点是：</a:t>
            </a:r>
            <a:r>
              <a:rPr lang="zh-CN" altLang="en-US" sz="2000" b="1" dirty="0">
                <a:latin typeface="楷体" panose="02010609060101010101" pitchFamily="49" charset="-122"/>
                <a:ea typeface="楷体" panose="02010609060101010101" pitchFamily="49" charset="-122"/>
              </a:rPr>
              <a:t>个体努力在脱离掌握原则的集团或个人的权威，并不把自己和这种集团视为一体，而是以普遍的道德原则和良心为行为的基本准则。想到人类的正义和个人的尊严，其道德判断超出世俗的法律与权威的标准。 </a:t>
            </a:r>
          </a:p>
          <a:p>
            <a:pPr eaLnBrk="1" hangingPunct="1">
              <a:lnSpc>
                <a:spcPct val="80000"/>
              </a:lnSpc>
              <a:buFontTx/>
              <a:buNone/>
            </a:pPr>
            <a:endParaRPr lang="en-US" altLang="zh-CN" sz="2000" b="1" dirty="0">
              <a:latin typeface="楷体" panose="02010609060101010101" pitchFamily="49" charset="-122"/>
              <a:ea typeface="楷体" panose="02010609060101010101" pitchFamily="49" charset="-122"/>
            </a:endParaRPr>
          </a:p>
          <a:p>
            <a:pPr eaLnBrk="1" hangingPunct="1">
              <a:lnSpc>
                <a:spcPct val="80000"/>
              </a:lnSpc>
              <a:buFontTx/>
              <a:buNone/>
            </a:pPr>
            <a:r>
              <a:rPr lang="zh-CN" altLang="en-US" sz="2000" b="1" dirty="0">
                <a:solidFill>
                  <a:srgbClr val="FF0000"/>
                </a:solidFill>
                <a:latin typeface="楷体" panose="02010609060101010101" pitchFamily="49" charset="-122"/>
                <a:ea typeface="楷体" panose="02010609060101010101" pitchFamily="49" charset="-122"/>
              </a:rPr>
              <a:t>阶段</a:t>
            </a:r>
            <a:r>
              <a:rPr lang="en-US" altLang="zh-CN" sz="2000" b="1" dirty="0">
                <a:solidFill>
                  <a:srgbClr val="FF0000"/>
                </a:solidFill>
                <a:latin typeface="楷体" panose="02010609060101010101" pitchFamily="49" charset="-122"/>
                <a:ea typeface="楷体" panose="02010609060101010101" pitchFamily="49" charset="-122"/>
              </a:rPr>
              <a:t>5</a:t>
            </a:r>
            <a:r>
              <a:rPr lang="zh-CN" altLang="en-US" sz="2000" b="1" dirty="0">
                <a:solidFill>
                  <a:srgbClr val="FF0000"/>
                </a:solidFill>
                <a:latin typeface="楷体" panose="02010609060101010101" pitchFamily="49" charset="-122"/>
                <a:ea typeface="楷体" panose="02010609060101010101" pitchFamily="49" charset="-122"/>
              </a:rPr>
              <a:t>：以社会契约为定向。</a:t>
            </a:r>
            <a:r>
              <a:rPr lang="zh-CN" altLang="en-US" sz="2000" b="1" dirty="0">
                <a:latin typeface="楷体" panose="02010609060101010101" pitchFamily="49" charset="-122"/>
                <a:ea typeface="楷体" panose="02010609060101010101" pitchFamily="49" charset="-122"/>
              </a:rPr>
              <a:t>代表看法：（</a:t>
            </a:r>
            <a:r>
              <a:rPr lang="en-US" altLang="zh-CN" sz="2000" b="1" dirty="0">
                <a:latin typeface="楷体" panose="02010609060101010101" pitchFamily="49" charset="-122"/>
                <a:ea typeface="楷体" panose="02010609060101010101" pitchFamily="49" charset="-122"/>
              </a:rPr>
              <a:t>1</a:t>
            </a:r>
            <a:r>
              <a:rPr lang="zh-CN" altLang="en-US" sz="2000" b="1" dirty="0">
                <a:latin typeface="楷体" panose="02010609060101010101" pitchFamily="49" charset="-122"/>
                <a:ea typeface="楷体" panose="02010609060101010101" pitchFamily="49" charset="-122"/>
              </a:rPr>
              <a:t>）一方面，认为个人有一个对法律的深刻而有理性的承诺；另一方面，又模糊地意识到这个实例中还包含一个更高的原则，即每个人都应维持自己及妻子的生命。（</a:t>
            </a:r>
            <a:r>
              <a:rPr lang="en-US" altLang="zh-CN" sz="2000" b="1" dirty="0">
                <a:latin typeface="楷体" panose="02010609060101010101" pitchFamily="49" charset="-122"/>
                <a:ea typeface="楷体" panose="02010609060101010101" pitchFamily="49" charset="-122"/>
              </a:rPr>
              <a:t>2</a:t>
            </a:r>
            <a:r>
              <a:rPr lang="zh-CN" altLang="en-US" sz="2000" b="1" dirty="0">
                <a:latin typeface="楷体" panose="02010609060101010101" pitchFamily="49" charset="-122"/>
                <a:ea typeface="楷体" panose="02010609060101010101" pitchFamily="49" charset="-122"/>
              </a:rPr>
              <a:t>）有些回答者认为有某些超越法律的对公正理由的认识，如有的反问：“法律允许老板不顾人的死活赚钱，对吗</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但并不能给这种认识以清楚的、合乎逻辑的阐述。</a:t>
            </a:r>
          </a:p>
          <a:p>
            <a:pPr eaLnBrk="1" hangingPunct="1">
              <a:lnSpc>
                <a:spcPct val="80000"/>
              </a:lnSpc>
              <a:buFontTx/>
              <a:buNone/>
            </a:pPr>
            <a:endParaRPr lang="en-US" altLang="zh-CN" sz="2000" b="1" dirty="0">
              <a:latin typeface="楷体" panose="02010609060101010101" pitchFamily="49" charset="-122"/>
              <a:ea typeface="楷体" panose="02010609060101010101" pitchFamily="49" charset="-122"/>
            </a:endParaRPr>
          </a:p>
          <a:p>
            <a:pPr eaLnBrk="1" hangingPunct="1">
              <a:lnSpc>
                <a:spcPct val="80000"/>
              </a:lnSpc>
              <a:buFontTx/>
              <a:buNone/>
            </a:pPr>
            <a:r>
              <a:rPr lang="zh-CN" altLang="en-US" sz="2000" b="1" dirty="0">
                <a:solidFill>
                  <a:srgbClr val="FF0000"/>
                </a:solidFill>
                <a:latin typeface="楷体" panose="02010609060101010101" pitchFamily="49" charset="-122"/>
                <a:ea typeface="楷体" panose="02010609060101010101" pitchFamily="49" charset="-122"/>
              </a:rPr>
              <a:t>阶段</a:t>
            </a:r>
            <a:r>
              <a:rPr lang="en-US" altLang="zh-CN" sz="2000" b="1" dirty="0">
                <a:solidFill>
                  <a:srgbClr val="FF0000"/>
                </a:solidFill>
                <a:latin typeface="楷体" panose="02010609060101010101" pitchFamily="49" charset="-122"/>
                <a:ea typeface="楷体" panose="02010609060101010101" pitchFamily="49" charset="-122"/>
              </a:rPr>
              <a:t>6</a:t>
            </a:r>
            <a:r>
              <a:rPr lang="zh-CN" altLang="en-US" sz="2000" b="1" dirty="0">
                <a:solidFill>
                  <a:srgbClr val="FF0000"/>
                </a:solidFill>
                <a:latin typeface="楷体" panose="02010609060101010101" pitchFamily="49" charset="-122"/>
                <a:ea typeface="楷体" panose="02010609060101010101" pitchFamily="49" charset="-122"/>
              </a:rPr>
              <a:t>：以普遍的伦理原则为定向。</a:t>
            </a:r>
            <a:r>
              <a:rPr lang="zh-CN" altLang="en-US" sz="2000" b="1" dirty="0">
                <a:latin typeface="楷体" panose="02010609060101010101" pitchFamily="49" charset="-122"/>
                <a:ea typeface="楷体" panose="02010609060101010101" pitchFamily="49" charset="-122"/>
              </a:rPr>
              <a:t>代表看法：（</a:t>
            </a:r>
            <a:r>
              <a:rPr lang="en-US" altLang="zh-CN" sz="2000" b="1" dirty="0">
                <a:latin typeface="楷体" panose="02010609060101010101" pitchFamily="49" charset="-122"/>
                <a:ea typeface="楷体" panose="02010609060101010101" pitchFamily="49" charset="-122"/>
              </a:rPr>
              <a:t>1</a:t>
            </a:r>
            <a:r>
              <a:rPr lang="zh-CN" altLang="en-US" sz="2000" b="1" dirty="0">
                <a:latin typeface="楷体" panose="02010609060101010101" pitchFamily="49" charset="-122"/>
                <a:ea typeface="楷体" panose="02010609060101010101" pitchFamily="49" charset="-122"/>
              </a:rPr>
              <a:t>）认为海因茨的行为是对允许药店老板牟取暴利的一种反抗。（</a:t>
            </a:r>
            <a:r>
              <a:rPr lang="en-US" altLang="zh-CN" sz="2000" b="1" dirty="0">
                <a:latin typeface="楷体" panose="02010609060101010101" pitchFamily="49" charset="-122"/>
                <a:ea typeface="楷体" panose="02010609060101010101" pitchFamily="49" charset="-122"/>
              </a:rPr>
              <a:t>2</a:t>
            </a:r>
            <a:r>
              <a:rPr lang="zh-CN" altLang="en-US" sz="2000" b="1" dirty="0">
                <a:latin typeface="楷体" panose="02010609060101010101" pitchFamily="49" charset="-122"/>
                <a:ea typeface="楷体" panose="02010609060101010101" pitchFamily="49" charset="-122"/>
              </a:rPr>
              <a:t>）人的生命比财产更宝贵，为了救人危难，甘愿蒙受屈辱和惩罚的行为是高尚的。</a:t>
            </a:r>
            <a:r>
              <a:rPr lang="en-US" altLang="zh-CN" sz="2000" b="1" dirty="0">
                <a:latin typeface="楷体" panose="02010609060101010101" pitchFamily="49" charset="-122"/>
                <a:ea typeface="楷体" panose="02010609060101010101" pitchFamily="49" charset="-122"/>
              </a:rPr>
              <a:t>(3)</a:t>
            </a:r>
            <a:r>
              <a:rPr lang="zh-CN" altLang="en-US" sz="2000" b="1" dirty="0">
                <a:latin typeface="楷体" panose="02010609060101010101" pitchFamily="49" charset="-122"/>
                <a:ea typeface="楷体" panose="02010609060101010101" pitchFamily="49" charset="-122"/>
              </a:rPr>
              <a:t>海因茨没有为救妻子而偷药的法律权利，但他有一个更高的、道德的权利。每个生命都有一种天赋的价值。这个原则是普遍的，适用于所有人的。因此，我们有责任挽救任何生命。</a:t>
            </a:r>
            <a:r>
              <a:rPr lang="zh-CN" altLang="en-US" sz="2400" b="1" dirty="0">
                <a:latin typeface="楷体" panose="02010609060101010101" pitchFamily="49" charset="-122"/>
                <a:ea typeface="楷体" panose="02010609060101010101" pitchFamily="49" charset="-122"/>
              </a:rPr>
              <a:t> </a:t>
            </a:r>
          </a:p>
          <a:p>
            <a:pPr eaLnBrk="1" hangingPunct="1">
              <a:lnSpc>
                <a:spcPct val="80000"/>
              </a:lnSpc>
              <a:buFontTx/>
              <a:buNone/>
            </a:pPr>
            <a:endParaRPr lang="zh-CN" altLang="en-US" sz="2400" b="1" dirty="0">
              <a:latin typeface="楷体" panose="02010609060101010101" pitchFamily="49" charset="-122"/>
              <a:ea typeface="楷体" panose="02010609060101010101" pitchFamily="49" charset="-122"/>
            </a:endParaRPr>
          </a:p>
          <a:p>
            <a:pPr eaLnBrk="1" hangingPunct="1">
              <a:lnSpc>
                <a:spcPct val="80000"/>
              </a:lnSpc>
              <a:buFontTx/>
              <a:buNone/>
            </a:pPr>
            <a:endParaRPr lang="en-US" altLang="zh-CN" sz="2400" b="1" dirty="0">
              <a:latin typeface="楷体_GB2312" pitchFamily="49" charset="-122"/>
              <a:ea typeface="楷体_GB2312" pitchFamily="49" charset="-122"/>
            </a:endParaRPr>
          </a:p>
        </p:txBody>
      </p:sp>
      <p:sp>
        <p:nvSpPr>
          <p:cNvPr id="193544" name="矩形 2"/>
          <p:cNvSpPr>
            <a:spLocks noChangeArrowheads="1"/>
          </p:cNvSpPr>
          <p:nvPr/>
        </p:nvSpPr>
        <p:spPr bwMode="auto">
          <a:xfrm>
            <a:off x="1905000" y="1181101"/>
            <a:ext cx="3416300" cy="436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80000"/>
              </a:lnSpc>
              <a:spcBef>
                <a:spcPct val="0"/>
              </a:spcBef>
              <a:buFontTx/>
              <a:buNone/>
            </a:pPr>
            <a:r>
              <a:rPr lang="zh-CN" altLang="en-US" sz="2800">
                <a:solidFill>
                  <a:srgbClr val="00CC00"/>
                </a:solidFill>
                <a:latin typeface="微软雅黑" panose="020B0503020204020204" pitchFamily="34" charset="-122"/>
                <a:ea typeface="微软雅黑" panose="020B0503020204020204" pitchFamily="34" charset="-122"/>
              </a:rPr>
              <a:t>水平三：后习俗水平</a:t>
            </a:r>
          </a:p>
        </p:txBody>
      </p:sp>
    </p:spTree>
    <p:extLst>
      <p:ext uri="{BB962C8B-B14F-4D97-AF65-F5344CB8AC3E}">
        <p14:creationId xmlns:p14="http://schemas.microsoft.com/office/powerpoint/2010/main" xmlns="" val="30711387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 name="TextBox 21"/>
          <p:cNvSpPr txBox="1">
            <a:spLocks noChangeArrowheads="1"/>
          </p:cNvSpPr>
          <p:nvPr/>
        </p:nvSpPr>
        <p:spPr bwMode="auto">
          <a:xfrm>
            <a:off x="3574743" y="1991000"/>
            <a:ext cx="6970713" cy="755913"/>
          </a:xfrm>
          <a:prstGeom prst="rect">
            <a:avLst/>
          </a:prstGeom>
          <a:noFill/>
          <a:ln w="9525">
            <a:noFill/>
            <a:miter lim="800000"/>
            <a:headEnd/>
            <a:tailEnd/>
          </a:ln>
        </p:spPr>
        <p:txBody>
          <a:bodyPr>
            <a:spAutoFit/>
          </a:bodyPr>
          <a:lstStyle/>
          <a:p>
            <a:pPr eaLnBrk="1" hangingPunct="1">
              <a:lnSpc>
                <a:spcPct val="150000"/>
              </a:lnSpc>
              <a:defRPr/>
            </a:pPr>
            <a:r>
              <a:rPr lang="zh-CN" altLang="en-US" sz="3200" dirty="0">
                <a:solidFill>
                  <a:srgbClr val="A80000"/>
                </a:solidFill>
                <a:latin typeface="微软雅黑" panose="020B0503020204020204" pitchFamily="34" charset="-122"/>
                <a:ea typeface="微软雅黑" panose="020B0503020204020204" pitchFamily="34" charset="-122"/>
              </a:rPr>
              <a:t>（二）道德修养重在践行</a:t>
            </a:r>
          </a:p>
        </p:txBody>
      </p:sp>
      <p:pic>
        <p:nvPicPr>
          <p:cNvPr id="187396" name="Picture 4" descr="https://timgsa.baidu.com/timg?image&amp;quality=80&amp;size=b9999_10000&amp;sec=1538380706273&amp;di=3c327845ca1f47ea1f50ebc1f1403f58&amp;imgtype=0&amp;src=http%3A%2F%2Fimgsrc.baidu.com%2Fimgad%2Fpic%2Fitem%2F1ad5ad6eddc451dae257521dbcfd5266d11632a6.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38509" y="3463925"/>
            <a:ext cx="2914982" cy="1942562"/>
          </a:xfrm>
          <a:prstGeom prst="rect">
            <a:avLst/>
          </a:prstGeom>
          <a:noFill/>
          <a:effectLst>
            <a:softEdge rad="317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3082587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graphicFrame>
        <p:nvGraphicFramePr>
          <p:cNvPr id="3" name="图示 2"/>
          <p:cNvGraphicFramePr/>
          <p:nvPr>
            <p:extLst>
              <p:ext uri="{D42A27DB-BD31-4B8C-83A1-F6EECF244321}">
                <p14:modId xmlns:p14="http://schemas.microsoft.com/office/powerpoint/2010/main" xmlns="" val="608605497"/>
              </p:ext>
            </p:extLst>
          </p:nvPr>
        </p:nvGraphicFramePr>
        <p:xfrm>
          <a:off x="2372838" y="2121764"/>
          <a:ext cx="7772400" cy="42935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xmlns="" id="{7F020AFB-37DB-4AEB-B389-10CAD27094A0}"/>
              </a:ext>
            </a:extLst>
          </p:cNvPr>
          <p:cNvSpPr/>
          <p:nvPr/>
        </p:nvSpPr>
        <p:spPr>
          <a:xfrm>
            <a:off x="3970623" y="1292182"/>
            <a:ext cx="4698722" cy="764697"/>
          </a:xfrm>
          <a:prstGeom prst="rect">
            <a:avLst/>
          </a:prstGeom>
        </p:spPr>
        <p:txBody>
          <a:bodyPr wrap="none">
            <a:spAutoFit/>
          </a:bodyPr>
          <a:lstStyle/>
          <a:p>
            <a:pPr>
              <a:lnSpc>
                <a:spcPct val="150000"/>
              </a:lnSpc>
              <a:defRPr/>
            </a:pPr>
            <a:r>
              <a:rPr lang="zh-CN" altLang="en-US" sz="3200" dirty="0">
                <a:latin typeface="方正粗黑宋简体" panose="02000000000000000000" pitchFamily="2" charset="-122"/>
                <a:ea typeface="方正粗黑宋简体" panose="02000000000000000000" pitchFamily="2" charset="-122"/>
              </a:rPr>
              <a:t>掌握道德修养的正确方法</a:t>
            </a:r>
          </a:p>
        </p:txBody>
      </p:sp>
    </p:spTree>
    <p:extLst>
      <p:ext uri="{BB962C8B-B14F-4D97-AF65-F5344CB8AC3E}">
        <p14:creationId xmlns:p14="http://schemas.microsoft.com/office/powerpoint/2010/main" xmlns="" val="13549190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 name="TextBox 21"/>
          <p:cNvSpPr txBox="1">
            <a:spLocks noChangeArrowheads="1"/>
          </p:cNvSpPr>
          <p:nvPr/>
        </p:nvSpPr>
        <p:spPr bwMode="auto">
          <a:xfrm>
            <a:off x="4447914" y="1887416"/>
            <a:ext cx="6972300" cy="764697"/>
          </a:xfrm>
          <a:prstGeom prst="rect">
            <a:avLst/>
          </a:prstGeom>
          <a:noFill/>
          <a:ln w="9525">
            <a:noFill/>
            <a:miter lim="800000"/>
            <a:headEnd/>
            <a:tailEnd/>
          </a:ln>
        </p:spPr>
        <p:txBody>
          <a:bodyPr>
            <a:spAutoFit/>
          </a:bodyPr>
          <a:lstStyle/>
          <a:p>
            <a:pPr eaLnBrk="1" hangingPunct="1">
              <a:lnSpc>
                <a:spcPct val="150000"/>
              </a:lnSpc>
              <a:defRPr/>
            </a:pPr>
            <a:r>
              <a:rPr lang="zh-CN" altLang="en-US" sz="3200" dirty="0">
                <a:latin typeface="方正粗黑宋简体" panose="02000000000000000000" pitchFamily="2" charset="-122"/>
                <a:ea typeface="方正粗黑宋简体" panose="02000000000000000000" pitchFamily="2" charset="-122"/>
              </a:rPr>
              <a:t>向道德模范学习</a:t>
            </a:r>
          </a:p>
        </p:txBody>
      </p:sp>
      <p:pic>
        <p:nvPicPr>
          <p:cNvPr id="191490" name="Picture 2" descr="https://timgsa.baidu.com/timg?image&amp;quality=80&amp;size=b9999_10000&amp;sec=1538384134949&amp;di=a13778b90238e32eb71c02a1dee11724&amp;imgtype=0&amp;src=http%3A%2F%2Fimages.wenming.cn%2Fweb_wenming%2Fsyjj%2Fdfcz%2Fhn%2F201703%2FW020170313296314588149.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173752" y="3312654"/>
            <a:ext cx="3674168" cy="2280856"/>
          </a:xfrm>
          <a:prstGeom prst="rect">
            <a:avLst/>
          </a:prstGeom>
          <a:noFill/>
          <a:effectLst>
            <a:softEdge rad="317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306740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 name="内容占位符 2"/>
          <p:cNvSpPr txBox="1">
            <a:spLocks/>
          </p:cNvSpPr>
          <p:nvPr/>
        </p:nvSpPr>
        <p:spPr bwMode="auto">
          <a:xfrm>
            <a:off x="2386411" y="1940720"/>
            <a:ext cx="8211184" cy="167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algn="l">
              <a:defRPr/>
            </a:pPr>
            <a:r>
              <a:rPr lang="zh-CN" altLang="zh-CN" sz="2000" kern="0" dirty="0">
                <a:latin typeface="微软雅黑" panose="020B0503020204020204" pitchFamily="34" charset="-122"/>
                <a:ea typeface="微软雅黑" panose="020B0503020204020204" pitchFamily="34" charset="-122"/>
              </a:rPr>
              <a:t>道德模范主要是指思想和行为能够激励人们不断向善且为人们所崇敬、模仿的先进入物。</a:t>
            </a:r>
            <a:endParaRPr lang="zh-CN" altLang="en-US" sz="2000" kern="0" dirty="0">
              <a:latin typeface="微软雅黑" panose="020B0503020204020204" pitchFamily="34" charset="-122"/>
              <a:ea typeface="微软雅黑" panose="020B0503020204020204" pitchFamily="34" charset="-122"/>
            </a:endParaRPr>
          </a:p>
        </p:txBody>
      </p:sp>
      <p:sp>
        <p:nvSpPr>
          <p:cNvPr id="196616" name="矩形 6"/>
          <p:cNvSpPr>
            <a:spLocks noChangeArrowheads="1"/>
          </p:cNvSpPr>
          <p:nvPr/>
        </p:nvSpPr>
        <p:spPr bwMode="auto">
          <a:xfrm>
            <a:off x="3482976" y="3486150"/>
            <a:ext cx="3762375" cy="2247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20000"/>
              </a:lnSpc>
              <a:spcBef>
                <a:spcPts val="1200"/>
              </a:spcBef>
              <a:buNone/>
            </a:pPr>
            <a:r>
              <a:rPr lang="zh-CN" altLang="en-US" sz="2000" b="1" dirty="0">
                <a:latin typeface="楷体" panose="02010609060101010101" pitchFamily="49" charset="-122"/>
                <a:ea typeface="楷体" panose="02010609060101010101" pitchFamily="49" charset="-122"/>
              </a:rPr>
              <a:t>①在一定社会道德实践中涌现的符合特定道德理想类型的人物。</a:t>
            </a:r>
            <a:endParaRPr lang="en-US" altLang="zh-CN" sz="2000" b="1" dirty="0">
              <a:latin typeface="楷体" panose="02010609060101010101" pitchFamily="49" charset="-122"/>
              <a:ea typeface="楷体" panose="02010609060101010101" pitchFamily="49" charset="-122"/>
            </a:endParaRPr>
          </a:p>
          <a:p>
            <a:pPr algn="just">
              <a:lnSpc>
                <a:spcPct val="120000"/>
              </a:lnSpc>
              <a:spcBef>
                <a:spcPts val="1200"/>
              </a:spcBef>
              <a:buNone/>
            </a:pPr>
            <a:endParaRPr lang="en-US" altLang="zh-CN" sz="2000" b="1" dirty="0">
              <a:latin typeface="楷体" panose="02010609060101010101" pitchFamily="49" charset="-122"/>
              <a:ea typeface="楷体" panose="02010609060101010101" pitchFamily="49" charset="-122"/>
            </a:endParaRPr>
          </a:p>
          <a:p>
            <a:pPr algn="just">
              <a:lnSpc>
                <a:spcPct val="120000"/>
              </a:lnSpc>
              <a:spcBef>
                <a:spcPts val="1200"/>
              </a:spcBef>
              <a:buNone/>
            </a:pPr>
            <a:r>
              <a:rPr lang="zh-CN" altLang="en-US" sz="2000" b="1" dirty="0">
                <a:latin typeface="楷体" panose="02010609060101010101" pitchFamily="49" charset="-122"/>
                <a:ea typeface="楷体" panose="02010609060101010101" pitchFamily="49" charset="-122"/>
              </a:rPr>
              <a:t>②人们日常生活中能够近距离感受的具有积极道德影响的人物。</a:t>
            </a:r>
          </a:p>
        </p:txBody>
      </p:sp>
      <p:sp>
        <p:nvSpPr>
          <p:cNvPr id="10" name="矩形 9">
            <a:extLst/>
          </p:cNvPr>
          <p:cNvSpPr/>
          <p:nvPr/>
        </p:nvSpPr>
        <p:spPr>
          <a:xfrm>
            <a:off x="2386411" y="3770314"/>
            <a:ext cx="615553" cy="2319337"/>
          </a:xfrm>
          <a:prstGeom prst="rect">
            <a:avLst/>
          </a:prstGeom>
        </p:spPr>
        <p:txBody>
          <a:bodyPr vert="eaVert">
            <a:spAutoFit/>
          </a:bodyPr>
          <a:lstStyle/>
          <a:p>
            <a:pPr algn="just">
              <a:defRPr/>
            </a:pPr>
            <a:r>
              <a:rPr lang="zh-CN" altLang="en-US" sz="2800" spc="300" dirty="0">
                <a:solidFill>
                  <a:srgbClr val="FF0000"/>
                </a:solidFill>
                <a:latin typeface="华文琥珀" panose="02010800040101010101" pitchFamily="2" charset="-122"/>
                <a:ea typeface="华文琥珀" panose="02010800040101010101" pitchFamily="2" charset="-122"/>
              </a:rPr>
              <a:t>道德模范</a:t>
            </a:r>
            <a:endParaRPr lang="en-US" altLang="zh-CN" sz="2800" spc="300" dirty="0">
              <a:solidFill>
                <a:srgbClr val="FF0000"/>
              </a:solidFill>
              <a:latin typeface="华文琥珀" panose="02010800040101010101" pitchFamily="2" charset="-122"/>
              <a:ea typeface="华文琥珀" panose="02010800040101010101" pitchFamily="2" charset="-122"/>
            </a:endParaRPr>
          </a:p>
        </p:txBody>
      </p:sp>
      <p:cxnSp>
        <p:nvCxnSpPr>
          <p:cNvPr id="4" name="直接连接符 3"/>
          <p:cNvCxnSpPr/>
          <p:nvPr/>
        </p:nvCxnSpPr>
        <p:spPr bwMode="auto">
          <a:xfrm>
            <a:off x="3335338" y="3486150"/>
            <a:ext cx="0" cy="22479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192514" name="Picture 2" descr="https://timgsa.baidu.com/timg?image&amp;quality=80&amp;size=b9999_10000&amp;sec=1538979614&amp;di=93af25ec2a7b628c9ebf4687366d66ce&amp;imgtype=jpg&amp;er=1&amp;src=http%3A%2F%2Fhub.wenming.cn%2Fzhyw%2F201510%2FW020151023521569123520.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119345" y="3486150"/>
            <a:ext cx="1932038" cy="2293799"/>
          </a:xfrm>
          <a:prstGeom prst="rect">
            <a:avLst/>
          </a:prstGeom>
          <a:noFill/>
          <a:effectLst>
            <a:softEdge rad="1270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866701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grpSp>
        <p:nvGrpSpPr>
          <p:cNvPr id="197639" name="组合 3"/>
          <p:cNvGrpSpPr>
            <a:grpSpLocks/>
          </p:cNvGrpSpPr>
          <p:nvPr/>
        </p:nvGrpSpPr>
        <p:grpSpPr bwMode="auto">
          <a:xfrm>
            <a:off x="2095500" y="1355725"/>
            <a:ext cx="7994650" cy="5137150"/>
            <a:chOff x="5415822" y="2042772"/>
            <a:chExt cx="3622357" cy="3426685"/>
          </a:xfrm>
        </p:grpSpPr>
        <p:pic>
          <p:nvPicPr>
            <p:cNvPr id="197640" name="图片 1"/>
            <p:cNvPicPr>
              <a:picLocks noChangeAspect="1" noChangeArrowheads="1"/>
            </p:cNvPicPr>
            <p:nvPr/>
          </p:nvPicPr>
          <p:blipFill>
            <a:blip r:embed="rId2">
              <a:extLst>
                <a:ext uri="{28A0092B-C50C-407E-A947-70E740481C1C}">
                  <a14:useLocalDpi xmlns:a14="http://schemas.microsoft.com/office/drawing/2010/main" xmlns="" val="0"/>
                </a:ext>
              </a:extLst>
            </a:blip>
            <a:srcRect t="45238" b="12590"/>
            <a:stretch>
              <a:fillRect/>
            </a:stretch>
          </p:blipFill>
          <p:spPr bwMode="auto">
            <a:xfrm>
              <a:off x="5920683" y="2042772"/>
              <a:ext cx="2737988" cy="3855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7641" name="图片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415822" y="2564904"/>
              <a:ext cx="3622357" cy="2904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xmlns="" val="42391239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 name="内容占位符 2"/>
          <p:cNvSpPr txBox="1">
            <a:spLocks/>
          </p:cNvSpPr>
          <p:nvPr/>
        </p:nvSpPr>
        <p:spPr bwMode="auto">
          <a:xfrm>
            <a:off x="1831975" y="1609725"/>
            <a:ext cx="8869679" cy="4933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algn="l">
              <a:defRPr/>
            </a:pPr>
            <a:r>
              <a:rPr lang="zh-CN" altLang="en-US" sz="2800" kern="0" dirty="0">
                <a:solidFill>
                  <a:srgbClr val="FF0000"/>
                </a:solidFill>
                <a:latin typeface="华文琥珀" panose="02010800040101010101" pitchFamily="2" charset="-122"/>
                <a:ea typeface="华文琥珀" panose="02010800040101010101" pitchFamily="2" charset="-122"/>
              </a:rPr>
              <a:t>感动中国人物评选</a:t>
            </a:r>
            <a:endParaRPr lang="en-US" altLang="zh-CN" sz="2800" kern="0" dirty="0">
              <a:solidFill>
                <a:srgbClr val="FF0000"/>
              </a:solidFill>
              <a:latin typeface="华文琥珀" panose="02010800040101010101" pitchFamily="2" charset="-122"/>
              <a:ea typeface="华文琥珀" panose="02010800040101010101" pitchFamily="2" charset="-122"/>
            </a:endParaRPr>
          </a:p>
          <a:p>
            <a:pPr algn="l">
              <a:defRPr/>
            </a:pPr>
            <a:endParaRPr lang="en-US" altLang="zh-CN" sz="2400" kern="0" dirty="0">
              <a:latin typeface="微软雅黑" panose="020B0503020204020204" pitchFamily="34" charset="-122"/>
              <a:ea typeface="微软雅黑" panose="020B0503020204020204" pitchFamily="34" charset="-122"/>
            </a:endParaRPr>
          </a:p>
          <a:p>
            <a:pPr algn="l">
              <a:defRPr/>
            </a:pPr>
            <a:r>
              <a:rPr lang="zh-CN" altLang="en-US" sz="2000" kern="0" dirty="0">
                <a:latin typeface="微软雅黑" panose="020B0503020204020204" pitchFamily="34" charset="-122"/>
                <a:ea typeface="微软雅黑" panose="020B0503020204020204" pitchFamily="34" charset="-122"/>
              </a:rPr>
              <a:t>中央电视台打造的品牌栏目，</a:t>
            </a:r>
            <a:r>
              <a:rPr lang="en-US" altLang="zh-CN" sz="2000" kern="0" dirty="0">
                <a:latin typeface="微软雅黑" panose="020B0503020204020204" pitchFamily="34" charset="-122"/>
                <a:ea typeface="微软雅黑" panose="020B0503020204020204" pitchFamily="34" charset="-122"/>
              </a:rPr>
              <a:t>2002</a:t>
            </a:r>
            <a:r>
              <a:rPr lang="zh-CN" altLang="en-US" sz="2000" kern="0" dirty="0">
                <a:latin typeface="微软雅黑" panose="020B0503020204020204" pitchFamily="34" charset="-122"/>
                <a:ea typeface="微软雅黑" panose="020B0503020204020204" pitchFamily="34" charset="-122"/>
              </a:rPr>
              <a:t>年开始，通过多种投票方式选取年度具有震撼人心、令人感动的人物和团队。</a:t>
            </a:r>
          </a:p>
        </p:txBody>
      </p:sp>
      <p:pic>
        <p:nvPicPr>
          <p:cNvPr id="9" name="图片 3" descr="0b7b02087bf40ad1291c3fc85b2c11dfa9ecce25.jpg"/>
          <p:cNvPicPr>
            <a:picLocks noChangeAspect="1"/>
          </p:cNvPicPr>
          <p:nvPr/>
        </p:nvPicPr>
        <p:blipFill>
          <a:blip r:embed="rId2" cstate="print"/>
          <a:srcRect/>
          <a:stretch>
            <a:fillRect/>
          </a:stretch>
        </p:blipFill>
        <p:spPr bwMode="auto">
          <a:xfrm>
            <a:off x="7541442" y="4115721"/>
            <a:ext cx="2811966" cy="1589754"/>
          </a:xfrm>
          <a:prstGeom prst="rect">
            <a:avLst/>
          </a:prstGeom>
          <a:noFill/>
          <a:ln w="9525">
            <a:noFill/>
            <a:miter lim="800000"/>
            <a:headEnd/>
            <a:tailEnd/>
          </a:ln>
          <a:effectLst>
            <a:softEdge rad="317500"/>
          </a:effectLst>
        </p:spPr>
      </p:pic>
      <p:sp>
        <p:nvSpPr>
          <p:cNvPr id="198665" name="TextBox 5"/>
          <p:cNvSpPr txBox="1">
            <a:spLocks noChangeArrowheads="1"/>
          </p:cNvSpPr>
          <p:nvPr/>
        </p:nvSpPr>
        <p:spPr bwMode="auto">
          <a:xfrm>
            <a:off x="2246884" y="3894598"/>
            <a:ext cx="4345940" cy="1754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dirty="0">
                <a:latin typeface="楷体" panose="02010609060101010101" pitchFamily="49" charset="-122"/>
                <a:ea typeface="楷体" panose="02010609060101010101" pitchFamily="49" charset="-122"/>
              </a:rPr>
              <a:t>《</a:t>
            </a:r>
            <a:r>
              <a:rPr lang="zh-CN" altLang="en-US" sz="1800" b="1" dirty="0">
                <a:latin typeface="楷体" panose="02010609060101010101" pitchFamily="49" charset="-122"/>
                <a:ea typeface="楷体" panose="02010609060101010101" pitchFamily="49" charset="-122"/>
              </a:rPr>
              <a:t>感动中国</a:t>
            </a:r>
            <a:r>
              <a:rPr lang="en-US" altLang="zh-CN" sz="1800" b="1" dirty="0">
                <a:latin typeface="楷体" panose="02010609060101010101" pitchFamily="49" charset="-122"/>
                <a:ea typeface="楷体" panose="02010609060101010101" pitchFamily="49" charset="-122"/>
              </a:rPr>
              <a:t>》</a:t>
            </a:r>
            <a:r>
              <a:rPr lang="zh-CN" altLang="en-US" sz="1800" b="1" dirty="0">
                <a:latin typeface="楷体" panose="02010609060101010101" pitchFamily="49" charset="-122"/>
                <a:ea typeface="楷体" panose="02010609060101010101" pitchFamily="49" charset="-122"/>
              </a:rPr>
              <a:t>对中国的意义，就是人们慢慢知道，感动是一种力量。感动在人们之间传递，它由一粒种子，悄悄地蔓延，生长成一颗树，变成一片树林，最后变成整个森林。木、林、森，就是</a:t>
            </a:r>
            <a:r>
              <a:rPr lang="en-US" altLang="zh-CN" sz="1800" b="1" dirty="0">
                <a:latin typeface="楷体" panose="02010609060101010101" pitchFamily="49" charset="-122"/>
                <a:ea typeface="楷体" panose="02010609060101010101" pitchFamily="49" charset="-122"/>
              </a:rPr>
              <a:t>《</a:t>
            </a:r>
            <a:r>
              <a:rPr lang="zh-CN" altLang="en-US" sz="1800" b="1" dirty="0">
                <a:latin typeface="楷体" panose="02010609060101010101" pitchFamily="49" charset="-122"/>
                <a:ea typeface="楷体" panose="02010609060101010101" pitchFamily="49" charset="-122"/>
              </a:rPr>
              <a:t>感动中国</a:t>
            </a:r>
            <a:r>
              <a:rPr lang="en-US" altLang="zh-CN" sz="1800" b="1" dirty="0">
                <a:latin typeface="楷体" panose="02010609060101010101" pitchFamily="49" charset="-122"/>
                <a:ea typeface="楷体" panose="02010609060101010101" pitchFamily="49" charset="-122"/>
              </a:rPr>
              <a:t>》</a:t>
            </a:r>
            <a:r>
              <a:rPr lang="zh-CN" altLang="en-US" sz="1800" b="1" dirty="0">
                <a:latin typeface="楷体" panose="02010609060101010101" pitchFamily="49" charset="-122"/>
                <a:ea typeface="楷体" panose="02010609060101010101" pitchFamily="49" charset="-122"/>
              </a:rPr>
              <a:t>这十几年来带给中国的。</a:t>
            </a:r>
          </a:p>
        </p:txBody>
      </p:sp>
    </p:spTree>
    <p:extLst>
      <p:ext uri="{BB962C8B-B14F-4D97-AF65-F5344CB8AC3E}">
        <p14:creationId xmlns:p14="http://schemas.microsoft.com/office/powerpoint/2010/main" xmlns="" val="2055720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 name="TextBox 21"/>
          <p:cNvSpPr txBox="1">
            <a:spLocks noChangeArrowheads="1"/>
          </p:cNvSpPr>
          <p:nvPr/>
        </p:nvSpPr>
        <p:spPr bwMode="auto">
          <a:xfrm>
            <a:off x="4465669" y="1869660"/>
            <a:ext cx="6972300" cy="764697"/>
          </a:xfrm>
          <a:prstGeom prst="rect">
            <a:avLst/>
          </a:prstGeom>
          <a:noFill/>
          <a:ln w="9525">
            <a:noFill/>
            <a:miter lim="800000"/>
            <a:headEnd/>
            <a:tailEnd/>
          </a:ln>
        </p:spPr>
        <p:txBody>
          <a:bodyPr>
            <a:spAutoFit/>
          </a:bodyPr>
          <a:lstStyle/>
          <a:p>
            <a:pPr eaLnBrk="1" hangingPunct="1">
              <a:lnSpc>
                <a:spcPct val="150000"/>
              </a:lnSpc>
              <a:defRPr/>
            </a:pPr>
            <a:r>
              <a:rPr lang="zh-CN" altLang="en-US" sz="3200" dirty="0">
                <a:latin typeface="方正粗黑宋简体" panose="02000000000000000000" pitchFamily="2" charset="-122"/>
                <a:ea typeface="方正粗黑宋简体" panose="02000000000000000000" pitchFamily="2" charset="-122"/>
              </a:rPr>
              <a:t>参与志愿服务活动</a:t>
            </a:r>
          </a:p>
        </p:txBody>
      </p:sp>
      <p:pic>
        <p:nvPicPr>
          <p:cNvPr id="9" name="Picture 2">
            <a:extLst/>
          </p:cNvPr>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l="10426" r="56397"/>
          <a:stretch>
            <a:fillRect/>
          </a:stretch>
        </p:blipFill>
        <p:spPr bwMode="auto">
          <a:xfrm>
            <a:off x="4640801" y="3430362"/>
            <a:ext cx="3016209" cy="2208438"/>
          </a:xfrm>
          <a:prstGeom prst="rect">
            <a:avLst/>
          </a:prstGeom>
          <a:ln w="127000" cap="rnd">
            <a:solidFill>
              <a:srgbClr val="FFFFFF"/>
            </a:solidFill>
          </a:ln>
          <a:effectLst>
            <a:outerShdw blurRad="76200" dist="95250" dir="10500000" sx="97000" sy="23000" kx="900000" algn="br" rotWithShape="0">
              <a:srgbClr val="000000">
                <a:alpha val="20000"/>
              </a:srgbClr>
            </a:outerShdw>
            <a:softEdge rad="635000"/>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xmlns="" val="2251766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4" name="Picture 2" descr="https://timgsa.baidu.com/timg?image&amp;quality=80&amp;size=b9999_10000&amp;sec=1605685800659&amp;di=39c518fd35496f8f25f58f189c21e2cf&amp;imgtype=0&amp;src=http%3A%2F%2Fimg.ewenku.net%2Fa9ec08ae8f4988cd19df5ffb878323bd%2F12.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15270"/>
          <a:stretch/>
        </p:blipFill>
        <p:spPr bwMode="auto">
          <a:xfrm>
            <a:off x="1545709" y="1340118"/>
            <a:ext cx="9256031" cy="5243562"/>
          </a:xfrm>
          <a:prstGeom prst="rect">
            <a:avLst/>
          </a:prstGeom>
          <a:noFill/>
          <a:extLst>
            <a:ext uri="{909E8E84-426E-40DD-AFC4-6F175D3DCCD1}">
              <a14:hiddenFill xmlns:a14="http://schemas.microsoft.com/office/drawing/2010/main" xmlns="">
                <a:solidFill>
                  <a:srgbClr val="FFFFFF"/>
                </a:solidFill>
              </a14:hiddenFill>
            </a:ext>
          </a:extLst>
        </p:spPr>
      </p:pic>
      <p:sp>
        <p:nvSpPr>
          <p:cNvPr id="2" name="矩形 1"/>
          <p:cNvSpPr/>
          <p:nvPr/>
        </p:nvSpPr>
        <p:spPr>
          <a:xfrm>
            <a:off x="2761488" y="3319272"/>
            <a:ext cx="6912864" cy="25328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要把社会公德、职业道德、家庭美德、个人品德建设作为着力点。推动践行以文明礼貌、助人为乐、爱护公物、保护环境、遵纪守法为主要内容的社会公德，鼓励人们在社会上做一个好公民；推动践行以爱岗敬业、诚实守信、办事公道、热情服务、奉献社会为主要内容的职业道德，鼓励人们在工作中做一个好建设者；推动践行以尊老爱幼、男女平等、夫妻和睦、勤俭持家、邻里互助为主要内容的家庭美德，鼓励人们在家庭里做一个好成员；推动践行以爱国奉献、明礼遵规、勤劳善良、宽厚正直、自强自律为主要内容的个人品德，鼓励人们在日常生活中养成好品行。</a:t>
            </a:r>
          </a:p>
        </p:txBody>
      </p:sp>
    </p:spTree>
    <p:extLst>
      <p:ext uri="{BB962C8B-B14F-4D97-AF65-F5344CB8AC3E}">
        <p14:creationId xmlns:p14="http://schemas.microsoft.com/office/powerpoint/2010/main" xmlns="" val="3615328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200711" name="Picture 2" descr="https://timgsa.baidu.com/timg?image&amp;quality=80&amp;size=b9999_10000&amp;sec=1538385651577&amp;di=a013d458bc90d1478ab939f8ca9a31bd&amp;imgtype=0&amp;src=http%3A%2F%2Fpic.qiantucdn.com%2F58pic%2F17%2F64%2F06%2F91x58PICYSA_1024.jpg"/>
          <p:cNvPicPr>
            <a:picLocks noChangeAspect="1" noChangeArrowheads="1"/>
          </p:cNvPicPr>
          <p:nvPr/>
        </p:nvPicPr>
        <p:blipFill>
          <a:blip r:embed="rId2">
            <a:extLst>
              <a:ext uri="{28A0092B-C50C-407E-A947-70E740481C1C}">
                <a14:useLocalDpi xmlns:a14="http://schemas.microsoft.com/office/drawing/2010/main" xmlns="" val="0"/>
              </a:ext>
            </a:extLst>
          </a:blip>
          <a:srcRect b="11269"/>
          <a:stretch>
            <a:fillRect/>
          </a:stretch>
        </p:blipFill>
        <p:spPr bwMode="auto">
          <a:xfrm>
            <a:off x="2320925" y="2147889"/>
            <a:ext cx="7524750" cy="355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8887397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graphicFrame>
        <p:nvGraphicFramePr>
          <p:cNvPr id="4" name="图示 3"/>
          <p:cNvGraphicFramePr/>
          <p:nvPr>
            <p:extLst/>
          </p:nvPr>
        </p:nvGraphicFramePr>
        <p:xfrm>
          <a:off x="374905" y="1591944"/>
          <a:ext cx="14100047" cy="4639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1736" name="文本框 4"/>
          <p:cNvSpPr txBox="1">
            <a:spLocks noChangeArrowheads="1"/>
          </p:cNvSpPr>
          <p:nvPr/>
        </p:nvSpPr>
        <p:spPr bwMode="auto">
          <a:xfrm>
            <a:off x="2814936" y="1905000"/>
            <a:ext cx="461665" cy="358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ea typeface="楷体_GB2312" pitchFamily="49" charset="-122"/>
            </a:endParaRPr>
          </a:p>
        </p:txBody>
      </p:sp>
      <p:sp>
        <p:nvSpPr>
          <p:cNvPr id="6" name="文本框 5"/>
          <p:cNvSpPr txBox="1"/>
          <p:nvPr/>
        </p:nvSpPr>
        <p:spPr>
          <a:xfrm>
            <a:off x="2743638" y="1968500"/>
            <a:ext cx="1169551" cy="3886200"/>
          </a:xfrm>
          <a:prstGeom prst="rect">
            <a:avLst/>
          </a:prstGeom>
          <a:noFill/>
        </p:spPr>
        <p:txBody>
          <a:bodyPr vert="eaVert">
            <a:spAutoFit/>
          </a:bodyPr>
          <a:lstStyle/>
          <a:p>
            <a:pPr algn="ctr">
              <a:defRPr/>
            </a:pPr>
            <a:r>
              <a:rPr lang="zh-CN" altLang="en-US" sz="3200" dirty="0">
                <a:latin typeface="华文琥珀" panose="02010800040101010101" pitchFamily="2" charset="-122"/>
                <a:ea typeface="华文琥珀" panose="02010800040101010101" pitchFamily="2" charset="-122"/>
              </a:rPr>
              <a:t>大学生</a:t>
            </a:r>
            <a:endParaRPr lang="en-US" altLang="zh-CN" sz="3200" dirty="0">
              <a:latin typeface="华文琥珀" panose="02010800040101010101" pitchFamily="2" charset="-122"/>
              <a:ea typeface="华文琥珀" panose="02010800040101010101" pitchFamily="2" charset="-122"/>
            </a:endParaRPr>
          </a:p>
          <a:p>
            <a:pPr algn="ctr">
              <a:defRPr/>
            </a:pPr>
            <a:r>
              <a:rPr lang="zh-CN" altLang="en-US" sz="3200" dirty="0">
                <a:latin typeface="华文琥珀" panose="02010800040101010101" pitchFamily="2" charset="-122"/>
                <a:ea typeface="华文琥珀" panose="02010800040101010101" pitchFamily="2" charset="-122"/>
              </a:rPr>
              <a:t>参与志愿服务</a:t>
            </a:r>
          </a:p>
        </p:txBody>
      </p:sp>
    </p:spTree>
    <p:extLst>
      <p:ext uri="{BB962C8B-B14F-4D97-AF65-F5344CB8AC3E}">
        <p14:creationId xmlns:p14="http://schemas.microsoft.com/office/powerpoint/2010/main" xmlns="" val="39062274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 name="TextBox 21"/>
          <p:cNvSpPr txBox="1">
            <a:spLocks noChangeArrowheads="1"/>
          </p:cNvSpPr>
          <p:nvPr/>
        </p:nvSpPr>
        <p:spPr bwMode="auto">
          <a:xfrm>
            <a:off x="3535532" y="2130173"/>
            <a:ext cx="6970713" cy="755913"/>
          </a:xfrm>
          <a:prstGeom prst="rect">
            <a:avLst/>
          </a:prstGeom>
          <a:noFill/>
          <a:ln w="9525">
            <a:noFill/>
            <a:miter lim="800000"/>
            <a:headEnd/>
            <a:tailEnd/>
          </a:ln>
        </p:spPr>
        <p:txBody>
          <a:bodyPr>
            <a:spAutoFit/>
          </a:bodyPr>
          <a:lstStyle/>
          <a:p>
            <a:pPr eaLnBrk="1" hangingPunct="1">
              <a:lnSpc>
                <a:spcPct val="150000"/>
              </a:lnSpc>
              <a:defRPr/>
            </a:pPr>
            <a:r>
              <a:rPr lang="zh-CN" altLang="en-US" sz="3200" dirty="0">
                <a:solidFill>
                  <a:srgbClr val="A80000"/>
                </a:solidFill>
                <a:latin typeface="微软雅黑" panose="020B0503020204020204" pitchFamily="34" charset="-122"/>
                <a:ea typeface="微软雅黑" panose="020B0503020204020204" pitchFamily="34" charset="-122"/>
              </a:rPr>
              <a:t>（三）积极引领社会风尚</a:t>
            </a:r>
          </a:p>
        </p:txBody>
      </p:sp>
      <p:pic>
        <p:nvPicPr>
          <p:cNvPr id="204802" name="Picture 2" descr="https://timgsa.baidu.com/timg?image&amp;quality=80&amp;size=b9999_10000&amp;sec=1538385417485&amp;di=46cd575ea372527697627e50b25f26b0&amp;imgtype=0&amp;src=http%3A%2F%2Fimg.jdzj.com%2FUserDocument%2F2017y%2Fwxtzgs%2FPicture%2F2018011111092324.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r="57605"/>
          <a:stretch/>
        </p:blipFill>
        <p:spPr bwMode="auto">
          <a:xfrm>
            <a:off x="4847208" y="3330670"/>
            <a:ext cx="3108799" cy="2081528"/>
          </a:xfrm>
          <a:prstGeom prst="rect">
            <a:avLst/>
          </a:prstGeom>
          <a:noFill/>
          <a:effectLst>
            <a:softEdge rad="317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096103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10" name="Picture 2" descr="http://static7.photo.sina.com.cn/bmiddle/4a1674c044ccab766c24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901005" y="1877668"/>
            <a:ext cx="4495800" cy="4398065"/>
          </a:xfrm>
          <a:prstGeom prst="rect">
            <a:avLst/>
          </a:prstGeom>
          <a:noFill/>
          <a:ln>
            <a:noFill/>
          </a:ln>
          <a:effectLst>
            <a:softEdge rad="1270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6271798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204805" name="AutoShape 6"/>
          <p:cNvSpPr>
            <a:spLocks noChangeArrowheads="1"/>
          </p:cNvSpPr>
          <p:nvPr/>
        </p:nvSpPr>
        <p:spPr bwMode="auto">
          <a:xfrm>
            <a:off x="1682751" y="5680075"/>
            <a:ext cx="8951913" cy="3703638"/>
          </a:xfrm>
          <a:prstGeom prst="flowChartProcess">
            <a:avLst/>
          </a:prstGeom>
          <a:solidFill>
            <a:schemeClr val="bg1">
              <a:alpha val="74901"/>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pic>
        <p:nvPicPr>
          <p:cNvPr id="204807" name="Picture 2" descr="https://timgsa.baidu.com/timg?image&amp;quality=80&amp;size=b9999_10000&amp;sec=1538386275676&amp;di=04e59d563f781d13b866a9bf2a80c523&amp;imgtype=0&amp;src=http%3A%2F%2Fimages.wenming.cn%2Fweb_djw%2Fspecials%2Fdjwwpt%2Fwxgx%2F201412%2FW020141215287476892396.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05819" y="1618361"/>
            <a:ext cx="8105775" cy="4502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2058412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graphicFrame>
        <p:nvGraphicFramePr>
          <p:cNvPr id="3" name="图示 2"/>
          <p:cNvGraphicFramePr/>
          <p:nvPr>
            <p:extLst>
              <p:ext uri="{D42A27DB-BD31-4B8C-83A1-F6EECF244321}">
                <p14:modId xmlns:p14="http://schemas.microsoft.com/office/powerpoint/2010/main" xmlns="" val="2574571018"/>
              </p:ext>
            </p:extLst>
          </p:nvPr>
        </p:nvGraphicFramePr>
        <p:xfrm>
          <a:off x="2667001" y="1447800"/>
          <a:ext cx="6953801" cy="50048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5217353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9" name="Rectangle 4"/>
          <p:cNvSpPr txBox="1">
            <a:spLocks noChangeArrowheads="1"/>
          </p:cNvSpPr>
          <p:nvPr/>
        </p:nvSpPr>
        <p:spPr bwMode="auto">
          <a:xfrm>
            <a:off x="1515690" y="1517079"/>
            <a:ext cx="7317592"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eaLnBrk="1" hangingPunct="1">
              <a:lnSpc>
                <a:spcPct val="80000"/>
              </a:lnSpc>
              <a:defRPr/>
            </a:pPr>
            <a:endParaRPr lang="en-US" altLang="zh-CN" sz="1400" kern="0" dirty="0">
              <a:latin typeface="楷体_GB2312" pitchFamily="49" charset="-122"/>
              <a:ea typeface="楷体_GB2312" pitchFamily="49" charset="-122"/>
            </a:endParaRPr>
          </a:p>
          <a:p>
            <a:pPr algn="l" eaLnBrk="1" hangingPunct="1">
              <a:defRPr/>
            </a:pPr>
            <a:r>
              <a:rPr lang="en-US" altLang="zh-CN" sz="2000" kern="0" dirty="0">
                <a:latin typeface="微软雅黑" panose="020B0503020204020204" pitchFamily="34" charset="-122"/>
                <a:ea typeface="微软雅黑" panose="020B0503020204020204" pitchFamily="34" charset="-122"/>
              </a:rPr>
              <a:t>1</a:t>
            </a:r>
            <a:r>
              <a:rPr lang="zh-CN" altLang="en-US" sz="2000" kern="0" dirty="0">
                <a:latin typeface="微软雅黑" panose="020B0503020204020204" pitchFamily="34" charset="-122"/>
                <a:ea typeface="微软雅黑" panose="020B0503020204020204" pitchFamily="34" charset="-122"/>
              </a:rPr>
              <a:t>、试述道德的起源和本质。</a:t>
            </a:r>
            <a:endParaRPr lang="en-US" altLang="zh-CN" sz="2000" kern="0" dirty="0">
              <a:latin typeface="微软雅黑" panose="020B0503020204020204" pitchFamily="34" charset="-122"/>
              <a:ea typeface="微软雅黑" panose="020B0503020204020204" pitchFamily="34" charset="-122"/>
            </a:endParaRPr>
          </a:p>
          <a:p>
            <a:pPr algn="l" eaLnBrk="1" hangingPunct="1">
              <a:defRPr/>
            </a:pPr>
            <a:r>
              <a:rPr lang="en-US" altLang="zh-CN" sz="2000" kern="0" dirty="0">
                <a:latin typeface="微软雅黑" panose="020B0503020204020204" pitchFamily="34" charset="-122"/>
                <a:ea typeface="微软雅黑" panose="020B0503020204020204" pitchFamily="34" charset="-122"/>
              </a:rPr>
              <a:t>2</a:t>
            </a:r>
            <a:r>
              <a:rPr lang="zh-CN" altLang="en-US" sz="2000" kern="0" dirty="0">
                <a:latin typeface="微软雅黑" panose="020B0503020204020204" pitchFamily="34" charset="-122"/>
                <a:ea typeface="微软雅黑" panose="020B0503020204020204" pitchFamily="34" charset="-122"/>
              </a:rPr>
              <a:t>、社会主义道德为什么要以为人民服务为核心？</a:t>
            </a:r>
            <a:endParaRPr lang="en-US" altLang="zh-CN" sz="2000" kern="0" dirty="0">
              <a:latin typeface="微软雅黑" panose="020B0503020204020204" pitchFamily="34" charset="-122"/>
              <a:ea typeface="微软雅黑" panose="020B0503020204020204" pitchFamily="34" charset="-122"/>
            </a:endParaRPr>
          </a:p>
          <a:p>
            <a:pPr algn="l" eaLnBrk="1" hangingPunct="1">
              <a:defRPr/>
            </a:pPr>
            <a:r>
              <a:rPr lang="en-US" altLang="zh-CN" sz="2000" kern="0" dirty="0">
                <a:latin typeface="微软雅黑" panose="020B0503020204020204" pitchFamily="34" charset="-122"/>
                <a:ea typeface="微软雅黑" panose="020B0503020204020204" pitchFamily="34" charset="-122"/>
              </a:rPr>
              <a:t>3</a:t>
            </a:r>
            <a:r>
              <a:rPr lang="zh-CN" altLang="en-US" sz="2000" kern="0" dirty="0">
                <a:latin typeface="微软雅黑" panose="020B0503020204020204" pitchFamily="34" charset="-122"/>
                <a:ea typeface="微软雅黑" panose="020B0503020204020204" pitchFamily="34" charset="-122"/>
              </a:rPr>
              <a:t>、社会主义市场经济条件下为什么要继续坚持集体主 </a:t>
            </a:r>
            <a:endParaRPr lang="en-US" altLang="zh-CN" sz="2000" kern="0" dirty="0">
              <a:latin typeface="微软雅黑" panose="020B0503020204020204" pitchFamily="34" charset="-122"/>
              <a:ea typeface="微软雅黑" panose="020B0503020204020204" pitchFamily="34" charset="-122"/>
            </a:endParaRPr>
          </a:p>
          <a:p>
            <a:pPr algn="l" eaLnBrk="1" hangingPunct="1">
              <a:defRPr/>
            </a:pPr>
            <a:r>
              <a:rPr lang="en-US" altLang="zh-CN" sz="2000" kern="0" dirty="0">
                <a:latin typeface="微软雅黑" panose="020B0503020204020204" pitchFamily="34" charset="-122"/>
                <a:ea typeface="微软雅黑" panose="020B0503020204020204" pitchFamily="34" charset="-122"/>
              </a:rPr>
              <a:t>     </a:t>
            </a:r>
            <a:r>
              <a:rPr lang="zh-CN" altLang="en-US" sz="2000" kern="0" dirty="0">
                <a:latin typeface="微软雅黑" panose="020B0503020204020204" pitchFamily="34" charset="-122"/>
                <a:ea typeface="微软雅黑" panose="020B0503020204020204" pitchFamily="34" charset="-122"/>
              </a:rPr>
              <a:t>义，反对个人主义？</a:t>
            </a:r>
            <a:endParaRPr lang="en-US" altLang="zh-CN" sz="2000" kern="0" dirty="0">
              <a:latin typeface="微软雅黑" panose="020B0503020204020204" pitchFamily="34" charset="-122"/>
              <a:ea typeface="微软雅黑" panose="020B0503020204020204" pitchFamily="34" charset="-122"/>
            </a:endParaRPr>
          </a:p>
          <a:p>
            <a:pPr algn="l" eaLnBrk="1" hangingPunct="1">
              <a:defRPr/>
            </a:pPr>
            <a:r>
              <a:rPr lang="en-US" altLang="zh-CN" sz="2000" kern="0" dirty="0">
                <a:latin typeface="微软雅黑" panose="020B0503020204020204" pitchFamily="34" charset="-122"/>
                <a:ea typeface="微软雅黑" panose="020B0503020204020204" pitchFamily="34" charset="-122"/>
              </a:rPr>
              <a:t>4</a:t>
            </a:r>
            <a:r>
              <a:rPr lang="zh-CN" altLang="en-US" sz="2000" kern="0" dirty="0">
                <a:latin typeface="微软雅黑" panose="020B0503020204020204" pitchFamily="34" charset="-122"/>
                <a:ea typeface="微软雅黑" panose="020B0503020204020204" pitchFamily="34" charset="-122"/>
              </a:rPr>
              <a:t>、举例说明中华传统美德为什么是社会主义道德的源头活水？</a:t>
            </a:r>
            <a:endParaRPr lang="en-US" altLang="zh-CN" sz="2000" kern="0" dirty="0">
              <a:latin typeface="微软雅黑" panose="020B0503020204020204" pitchFamily="34" charset="-122"/>
              <a:ea typeface="微软雅黑" panose="020B0503020204020204" pitchFamily="34" charset="-122"/>
            </a:endParaRPr>
          </a:p>
          <a:p>
            <a:pPr algn="l" eaLnBrk="1" hangingPunct="1">
              <a:defRPr/>
            </a:pPr>
            <a:r>
              <a:rPr lang="en-US" altLang="zh-CN" sz="2000" kern="0" dirty="0">
                <a:latin typeface="微软雅黑" panose="020B0503020204020204" pitchFamily="34" charset="-122"/>
                <a:ea typeface="微软雅黑" panose="020B0503020204020204" pitchFamily="34" charset="-122"/>
              </a:rPr>
              <a:t>5</a:t>
            </a:r>
            <a:r>
              <a:rPr lang="zh-CN" altLang="en-US" sz="2000" kern="0" dirty="0">
                <a:latin typeface="微软雅黑" panose="020B0503020204020204" pitchFamily="34" charset="-122"/>
                <a:ea typeface="微软雅黑" panose="020B0503020204020204" pitchFamily="34" charset="-122"/>
              </a:rPr>
              <a:t>、为什么今天仍然要大力弘扬中国革命道德？</a:t>
            </a:r>
            <a:endParaRPr lang="en-US" altLang="zh-CN" sz="2000" kern="0" dirty="0">
              <a:latin typeface="微软雅黑" panose="020B0503020204020204" pitchFamily="34" charset="-122"/>
              <a:ea typeface="微软雅黑" panose="020B0503020204020204" pitchFamily="34" charset="-122"/>
            </a:endParaRPr>
          </a:p>
          <a:p>
            <a:pPr algn="l" eaLnBrk="1" hangingPunct="1">
              <a:defRPr/>
            </a:pPr>
            <a:r>
              <a:rPr lang="en-US" altLang="zh-CN" sz="2000" kern="0" dirty="0">
                <a:latin typeface="微软雅黑" panose="020B0503020204020204" pitchFamily="34" charset="-122"/>
                <a:ea typeface="微软雅黑" panose="020B0503020204020204" pitchFamily="34" charset="-122"/>
              </a:rPr>
              <a:t>6</a:t>
            </a:r>
            <a:r>
              <a:rPr lang="zh-CN" altLang="en-US" sz="2000" kern="0" dirty="0">
                <a:latin typeface="微软雅黑" panose="020B0503020204020204" pitchFamily="34" charset="-122"/>
                <a:ea typeface="微软雅黑" panose="020B0503020204020204" pitchFamily="34" charset="-122"/>
              </a:rPr>
              <a:t>、结合实际，谈谈新时代大学生如何传承中华传统美德和弘扬</a:t>
            </a:r>
            <a:endParaRPr lang="en-US" altLang="zh-CN" sz="2000" kern="0" dirty="0">
              <a:latin typeface="微软雅黑" panose="020B0503020204020204" pitchFamily="34" charset="-122"/>
              <a:ea typeface="微软雅黑" panose="020B0503020204020204" pitchFamily="34" charset="-122"/>
            </a:endParaRPr>
          </a:p>
          <a:p>
            <a:pPr algn="l" eaLnBrk="1" hangingPunct="1">
              <a:defRPr/>
            </a:pPr>
            <a:r>
              <a:rPr lang="en-US" altLang="zh-CN" sz="2000" kern="0" dirty="0">
                <a:latin typeface="微软雅黑" panose="020B0503020204020204" pitchFamily="34" charset="-122"/>
                <a:ea typeface="微软雅黑" panose="020B0503020204020204" pitchFamily="34" charset="-122"/>
              </a:rPr>
              <a:t>      </a:t>
            </a:r>
            <a:r>
              <a:rPr lang="zh-CN" altLang="en-US" sz="2000" kern="0" dirty="0">
                <a:latin typeface="微软雅黑" panose="020B0503020204020204" pitchFamily="34" charset="-122"/>
                <a:ea typeface="微软雅黑" panose="020B0503020204020204" pitchFamily="34" charset="-122"/>
              </a:rPr>
              <a:t>中国革命道德？</a:t>
            </a:r>
            <a:endParaRPr lang="en-US" altLang="zh-CN" sz="2000" kern="0" dirty="0">
              <a:latin typeface="微软雅黑" panose="020B0503020204020204" pitchFamily="34" charset="-122"/>
              <a:ea typeface="微软雅黑" panose="020B0503020204020204" pitchFamily="34" charset="-122"/>
            </a:endParaRPr>
          </a:p>
          <a:p>
            <a:pPr algn="l" eaLnBrk="1" hangingPunct="1">
              <a:defRPr/>
            </a:pPr>
            <a:r>
              <a:rPr lang="en-US" altLang="zh-CN" sz="2000" kern="0" dirty="0">
                <a:latin typeface="微软雅黑" panose="020B0503020204020204" pitchFamily="34" charset="-122"/>
                <a:ea typeface="微软雅黑" panose="020B0503020204020204" pitchFamily="34" charset="-122"/>
              </a:rPr>
              <a:t>7</a:t>
            </a:r>
            <a:r>
              <a:rPr lang="zh-CN" altLang="en-US" sz="2000" kern="0" dirty="0">
                <a:latin typeface="微软雅黑" panose="020B0503020204020204" pitchFamily="34" charset="-122"/>
                <a:ea typeface="微软雅黑" panose="020B0503020204020204" pitchFamily="34" charset="-122"/>
              </a:rPr>
              <a:t>、如何理解社会公德、职业道德、家庭美德、个人品</a:t>
            </a:r>
            <a:endParaRPr lang="en-US" altLang="zh-CN" sz="2000" kern="0" dirty="0">
              <a:latin typeface="微软雅黑" panose="020B0503020204020204" pitchFamily="34" charset="-122"/>
              <a:ea typeface="微软雅黑" panose="020B0503020204020204" pitchFamily="34" charset="-122"/>
            </a:endParaRPr>
          </a:p>
          <a:p>
            <a:pPr algn="l" eaLnBrk="1" hangingPunct="1">
              <a:defRPr/>
            </a:pPr>
            <a:r>
              <a:rPr lang="en-US" altLang="zh-CN" sz="2000" kern="0" dirty="0">
                <a:latin typeface="微软雅黑" panose="020B0503020204020204" pitchFamily="34" charset="-122"/>
                <a:ea typeface="微软雅黑" panose="020B0503020204020204" pitchFamily="34" charset="-122"/>
              </a:rPr>
              <a:t>      </a:t>
            </a:r>
            <a:r>
              <a:rPr lang="zh-CN" altLang="en-US" sz="2000" kern="0" dirty="0">
                <a:latin typeface="微软雅黑" panose="020B0503020204020204" pitchFamily="34" charset="-122"/>
                <a:ea typeface="微软雅黑" panose="020B0503020204020204" pitchFamily="34" charset="-122"/>
              </a:rPr>
              <a:t>德的基本要求</a:t>
            </a:r>
            <a:r>
              <a:rPr lang="en-US" altLang="zh-CN" sz="2000" kern="0" dirty="0">
                <a:latin typeface="微软雅黑" panose="020B0503020204020204" pitchFamily="34" charset="-122"/>
                <a:ea typeface="微软雅黑" panose="020B0503020204020204" pitchFamily="34" charset="-122"/>
              </a:rPr>
              <a:t>?</a:t>
            </a:r>
          </a:p>
          <a:p>
            <a:pPr algn="l" eaLnBrk="1" hangingPunct="1">
              <a:defRPr/>
            </a:pPr>
            <a:r>
              <a:rPr lang="en-US" altLang="zh-CN" sz="2000" kern="0" dirty="0">
                <a:latin typeface="微软雅黑" panose="020B0503020204020204" pitchFamily="34" charset="-122"/>
                <a:ea typeface="微软雅黑" panose="020B0503020204020204" pitchFamily="34" charset="-122"/>
              </a:rPr>
              <a:t>8</a:t>
            </a:r>
            <a:r>
              <a:rPr lang="zh-CN" altLang="en-US" sz="2000" kern="0" dirty="0">
                <a:latin typeface="微软雅黑" panose="020B0503020204020204" pitchFamily="34" charset="-122"/>
                <a:ea typeface="微软雅黑" panose="020B0503020204020204" pitchFamily="34" charset="-122"/>
              </a:rPr>
              <a:t>、大学生如何通过参与道德实践引领社会风尚？</a:t>
            </a:r>
          </a:p>
        </p:txBody>
      </p:sp>
      <p:pic>
        <p:nvPicPr>
          <p:cNvPr id="207880" name="Picture 5" descr="BD00028_"/>
          <p:cNvPicPr>
            <a:picLocks noChangeAspect="1" noChangeArrowheads="1"/>
          </p:cNvPicPr>
          <p:nvPr/>
        </p:nvPicPr>
        <p:blipFill>
          <a:blip r:embed="rId2" cstate="print">
            <a:lum contrast="24000"/>
            <a:extLst>
              <a:ext uri="{28A0092B-C50C-407E-A947-70E740481C1C}">
                <a14:useLocalDpi xmlns:a14="http://schemas.microsoft.com/office/drawing/2010/main" xmlns="" val="0"/>
              </a:ext>
            </a:extLst>
          </a:blip>
          <a:srcRect/>
          <a:stretch>
            <a:fillRect/>
          </a:stretch>
        </p:blipFill>
        <p:spPr bwMode="auto">
          <a:xfrm>
            <a:off x="9337551" y="3868737"/>
            <a:ext cx="1204912" cy="164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Rectangle 3"/>
          <p:cNvSpPr txBox="1">
            <a:spLocks noChangeArrowheads="1"/>
          </p:cNvSpPr>
          <p:nvPr/>
        </p:nvSpPr>
        <p:spPr bwMode="auto">
          <a:xfrm>
            <a:off x="5825207" y="2309305"/>
            <a:ext cx="82296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eaLnBrk="1" hangingPunct="1">
              <a:defRPr/>
            </a:pPr>
            <a:r>
              <a:rPr lang="zh-CN" altLang="en-US" sz="3200" kern="0" dirty="0">
                <a:solidFill>
                  <a:srgbClr val="FF0000"/>
                </a:solidFill>
                <a:latin typeface="华文琥珀" panose="02010800040101010101" pitchFamily="2" charset="-122"/>
                <a:ea typeface="华文琥珀" panose="02010800040101010101" pitchFamily="2" charset="-122"/>
              </a:rPr>
              <a:t>思考题</a:t>
            </a:r>
            <a:endParaRPr lang="zh-CN" altLang="en-US" kern="0" dirty="0">
              <a:solidFill>
                <a:srgbClr val="0000FF"/>
              </a:solidFill>
              <a:latin typeface="华文琥珀" panose="02010800040101010101" pitchFamily="2" charset="-122"/>
              <a:ea typeface="华文琥珀" panose="02010800040101010101" pitchFamily="2" charset="-122"/>
            </a:endParaRPr>
          </a:p>
        </p:txBody>
      </p:sp>
    </p:spTree>
    <p:extLst>
      <p:ext uri="{BB962C8B-B14F-4D97-AF65-F5344CB8AC3E}">
        <p14:creationId xmlns:p14="http://schemas.microsoft.com/office/powerpoint/2010/main" xmlns="" val="35254198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208902" name="Rectangle 6"/>
          <p:cNvSpPr>
            <a:spLocks noChangeArrowheads="1"/>
          </p:cNvSpPr>
          <p:nvPr/>
        </p:nvSpPr>
        <p:spPr bwMode="auto">
          <a:xfrm>
            <a:off x="1173880" y="1125748"/>
            <a:ext cx="8665717" cy="4961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600" dirty="0">
              <a:latin typeface="微软雅黑" panose="020B0503020204020204" pitchFamily="34" charset="-122"/>
              <a:ea typeface="微软雅黑" panose="020B0503020204020204" pitchFamily="34" charset="-122"/>
            </a:endParaRPr>
          </a:p>
          <a:p>
            <a:pPr eaLnBrk="1" hangingPunct="1">
              <a:lnSpc>
                <a:spcPts val="2400"/>
              </a:lnSpc>
              <a:spcBef>
                <a:spcPct val="0"/>
              </a:spcBef>
            </a:pP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新时代公民道德建设实施纲要</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，人民出版社</a:t>
            </a:r>
            <a:r>
              <a:rPr lang="en-US" altLang="zh-CN" sz="1600" dirty="0">
                <a:latin typeface="微软雅黑" panose="020B0503020204020204" pitchFamily="34" charset="-122"/>
                <a:ea typeface="微软雅黑" panose="020B0503020204020204" pitchFamily="34" charset="-122"/>
              </a:rPr>
              <a:t>2019</a:t>
            </a:r>
            <a:r>
              <a:rPr lang="zh-CN" altLang="en-US" sz="1600" dirty="0">
                <a:latin typeface="微软雅黑" panose="020B0503020204020204" pitchFamily="34" charset="-122"/>
                <a:ea typeface="微软雅黑" panose="020B0503020204020204" pitchFamily="34" charset="-122"/>
              </a:rPr>
              <a:t>年版。</a:t>
            </a:r>
            <a:endParaRPr lang="en-US" altLang="zh-CN" sz="1600" dirty="0">
              <a:latin typeface="微软雅黑" panose="020B0503020204020204" pitchFamily="34" charset="-122"/>
              <a:ea typeface="微软雅黑" panose="020B0503020204020204" pitchFamily="34" charset="-122"/>
            </a:endParaRPr>
          </a:p>
          <a:p>
            <a:pPr eaLnBrk="1" hangingPunct="1">
              <a:lnSpc>
                <a:spcPts val="2400"/>
              </a:lnSpc>
              <a:spcBef>
                <a:spcPct val="0"/>
              </a:spcBef>
            </a:pPr>
            <a:r>
              <a:rPr lang="zh-CN" altLang="en-US" sz="1600" dirty="0">
                <a:latin typeface="微软雅黑" panose="020B0503020204020204" pitchFamily="34" charset="-122"/>
                <a:ea typeface="微软雅黑" panose="020B0503020204020204" pitchFamily="34" charset="-122"/>
              </a:rPr>
              <a:t>中共中央、国务院：</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新时代公民道德建设实施纲要</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2019</a:t>
            </a:r>
            <a:r>
              <a:rPr lang="zh-CN" altLang="en-US" sz="1600" dirty="0">
                <a:latin typeface="微软雅黑" panose="020B0503020204020204" pitchFamily="34" charset="-122"/>
                <a:ea typeface="微软雅黑" panose="020B0503020204020204" pitchFamily="34" charset="-122"/>
              </a:rPr>
              <a:t>年发布。</a:t>
            </a:r>
            <a:endParaRPr lang="en-US" altLang="zh-CN" sz="1600" dirty="0">
              <a:latin typeface="微软雅黑" panose="020B0503020204020204" pitchFamily="34" charset="-122"/>
              <a:ea typeface="微软雅黑" panose="020B0503020204020204" pitchFamily="34" charset="-122"/>
            </a:endParaRPr>
          </a:p>
          <a:p>
            <a:pPr eaLnBrk="1" hangingPunct="1">
              <a:lnSpc>
                <a:spcPts val="2400"/>
              </a:lnSpc>
              <a:spcBef>
                <a:spcPct val="0"/>
              </a:spcBef>
            </a:pPr>
            <a:r>
              <a:rPr lang="zh-CN" altLang="en-US" sz="1600" dirty="0">
                <a:latin typeface="微软雅黑" panose="020B0503020204020204" pitchFamily="34" charset="-122"/>
                <a:ea typeface="微软雅黑" panose="020B0503020204020204" pitchFamily="34" charset="-122"/>
              </a:rPr>
              <a:t>中共中央文献研究室：</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习近平关于社会主义文化建设论述摘编</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，中央文献出版社</a:t>
            </a:r>
            <a:r>
              <a:rPr lang="en-US" altLang="zh-CN" sz="1600" dirty="0">
                <a:latin typeface="微软雅黑" panose="020B0503020204020204" pitchFamily="34" charset="-122"/>
                <a:ea typeface="微软雅黑" panose="020B0503020204020204" pitchFamily="34" charset="-122"/>
              </a:rPr>
              <a:t>2017</a:t>
            </a:r>
            <a:r>
              <a:rPr lang="zh-CN" altLang="en-US" sz="1600" dirty="0">
                <a:latin typeface="微软雅黑" panose="020B0503020204020204" pitchFamily="34" charset="-122"/>
                <a:ea typeface="微软雅黑" panose="020B0503020204020204" pitchFamily="34" charset="-122"/>
              </a:rPr>
              <a:t>年版。</a:t>
            </a:r>
          </a:p>
          <a:p>
            <a:pPr eaLnBrk="1" hangingPunct="1">
              <a:lnSpc>
                <a:spcPts val="2400"/>
              </a:lnSpc>
              <a:spcBef>
                <a:spcPct val="0"/>
              </a:spcBef>
            </a:pPr>
            <a:r>
              <a:rPr lang="zh-CN" altLang="en-US" sz="1600" dirty="0">
                <a:latin typeface="微软雅黑" panose="020B0503020204020204" pitchFamily="34" charset="-122"/>
                <a:ea typeface="微软雅黑" panose="020B0503020204020204" pitchFamily="34" charset="-122"/>
              </a:rPr>
              <a:t>马克思：</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青年在选择职业时的考虑</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马克思恩格斯全集</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第</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卷，人民出版社</a:t>
            </a:r>
            <a:r>
              <a:rPr lang="en-US" altLang="zh-CN" sz="1600" dirty="0">
                <a:latin typeface="微软雅黑" panose="020B0503020204020204" pitchFamily="34" charset="-122"/>
                <a:ea typeface="微软雅黑" panose="020B0503020204020204" pitchFamily="34" charset="-122"/>
              </a:rPr>
              <a:t>1995</a:t>
            </a:r>
            <a:r>
              <a:rPr lang="zh-CN" altLang="en-US" sz="1600" dirty="0">
                <a:latin typeface="微软雅黑" panose="020B0503020204020204" pitchFamily="34" charset="-122"/>
                <a:ea typeface="微软雅黑" panose="020B0503020204020204" pitchFamily="34" charset="-122"/>
              </a:rPr>
              <a:t>年版。</a:t>
            </a:r>
            <a:endParaRPr lang="en-US" altLang="zh-CN" sz="1600" dirty="0">
              <a:latin typeface="微软雅黑" panose="020B0503020204020204" pitchFamily="34" charset="-122"/>
              <a:ea typeface="微软雅黑" panose="020B0503020204020204" pitchFamily="34" charset="-122"/>
            </a:endParaRPr>
          </a:p>
          <a:p>
            <a:pPr eaLnBrk="1" hangingPunct="1">
              <a:lnSpc>
                <a:spcPts val="2400"/>
              </a:lnSpc>
              <a:spcBef>
                <a:spcPct val="0"/>
              </a:spcBef>
            </a:pPr>
            <a:r>
              <a:rPr lang="zh-CN" altLang="en-US" sz="1600" dirty="0">
                <a:latin typeface="微软雅黑" panose="020B0503020204020204" pitchFamily="34" charset="-122"/>
                <a:ea typeface="微软雅黑" panose="020B0503020204020204" pitchFamily="34" charset="-122"/>
              </a:rPr>
              <a:t>习近平：</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在纪念孔子诞辰</a:t>
            </a:r>
            <a:r>
              <a:rPr lang="en-US" altLang="zh-CN" sz="1600" dirty="0">
                <a:latin typeface="微软雅黑" panose="020B0503020204020204" pitchFamily="34" charset="-122"/>
                <a:ea typeface="微软雅黑" panose="020B0503020204020204" pitchFamily="34" charset="-122"/>
              </a:rPr>
              <a:t>2565</a:t>
            </a:r>
            <a:r>
              <a:rPr lang="zh-CN" altLang="en-US" sz="1600" dirty="0">
                <a:latin typeface="微软雅黑" panose="020B0503020204020204" pitchFamily="34" charset="-122"/>
                <a:ea typeface="微软雅黑" panose="020B0503020204020204" pitchFamily="34" charset="-122"/>
              </a:rPr>
              <a:t>周年国际学术研讨会暨国际儒学联合会第五届会员大会开幕会上的讲话</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人民日报</a:t>
            </a:r>
            <a:r>
              <a:rPr lang="en-US" altLang="zh-CN" sz="1600" dirty="0">
                <a:latin typeface="微软雅黑" panose="020B0503020204020204" pitchFamily="34" charset="-122"/>
                <a:ea typeface="微软雅黑" panose="020B0503020204020204" pitchFamily="34" charset="-122"/>
              </a:rPr>
              <a:t>》2014</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9</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25</a:t>
            </a:r>
            <a:r>
              <a:rPr lang="zh-CN" altLang="en-US" sz="1600" dirty="0">
                <a:latin typeface="微软雅黑" panose="020B0503020204020204" pitchFamily="34" charset="-122"/>
                <a:ea typeface="微软雅黑" panose="020B0503020204020204" pitchFamily="34" charset="-122"/>
              </a:rPr>
              <a:t>日。</a:t>
            </a:r>
            <a:endParaRPr lang="en-US" altLang="zh-CN" sz="1600" dirty="0">
              <a:latin typeface="微软雅黑" panose="020B0503020204020204" pitchFamily="34" charset="-122"/>
              <a:ea typeface="微软雅黑" panose="020B0503020204020204" pitchFamily="34" charset="-122"/>
            </a:endParaRPr>
          </a:p>
          <a:p>
            <a:pPr eaLnBrk="1" hangingPunct="1">
              <a:lnSpc>
                <a:spcPts val="2400"/>
              </a:lnSpc>
              <a:spcBef>
                <a:spcPct val="0"/>
              </a:spcBef>
            </a:pPr>
            <a:r>
              <a:rPr lang="zh-CN" altLang="en-US" sz="1600" dirty="0">
                <a:latin typeface="微软雅黑" panose="020B0503020204020204" pitchFamily="34" charset="-122"/>
                <a:ea typeface="微软雅黑" panose="020B0503020204020204" pitchFamily="34" charset="-122"/>
              </a:rPr>
              <a:t>习近平：</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注重家庭，注重家教，注重家风</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习近平谈治国理政</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第</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卷，外文出版社</a:t>
            </a:r>
            <a:r>
              <a:rPr lang="en-US" altLang="zh-CN" sz="1600" dirty="0">
                <a:latin typeface="微软雅黑" panose="020B0503020204020204" pitchFamily="34" charset="-122"/>
                <a:ea typeface="微软雅黑" panose="020B0503020204020204" pitchFamily="34" charset="-122"/>
              </a:rPr>
              <a:t>2017</a:t>
            </a:r>
            <a:r>
              <a:rPr lang="zh-CN" altLang="en-US" sz="1600" dirty="0">
                <a:latin typeface="微软雅黑" panose="020B0503020204020204" pitchFamily="34" charset="-122"/>
                <a:ea typeface="微软雅黑" panose="020B0503020204020204" pitchFamily="34" charset="-122"/>
              </a:rPr>
              <a:t>年版。</a:t>
            </a:r>
            <a:endParaRPr lang="en-US" altLang="zh-CN" sz="1600" dirty="0">
              <a:latin typeface="微软雅黑" panose="020B0503020204020204" pitchFamily="34" charset="-122"/>
              <a:ea typeface="微软雅黑" panose="020B0503020204020204" pitchFamily="34" charset="-122"/>
            </a:endParaRPr>
          </a:p>
          <a:p>
            <a:pPr eaLnBrk="1" hangingPunct="1">
              <a:lnSpc>
                <a:spcPts val="2400"/>
              </a:lnSpc>
              <a:spcBef>
                <a:spcPct val="0"/>
              </a:spcBef>
            </a:pPr>
            <a:r>
              <a:rPr lang="zh-CN" altLang="en-US" sz="1600" dirty="0">
                <a:latin typeface="微软雅黑" panose="020B0503020204020204" pitchFamily="34" charset="-122"/>
                <a:ea typeface="微软雅黑" panose="020B0503020204020204" pitchFamily="34" charset="-122"/>
              </a:rPr>
              <a:t>梁启超：</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德育鉴</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，北京大学出版社</a:t>
            </a:r>
            <a:r>
              <a:rPr lang="en-US" altLang="zh-CN" sz="1600" dirty="0">
                <a:latin typeface="微软雅黑" panose="020B0503020204020204" pitchFamily="34" charset="-122"/>
                <a:ea typeface="微软雅黑" panose="020B0503020204020204" pitchFamily="34" charset="-122"/>
              </a:rPr>
              <a:t>2011</a:t>
            </a:r>
            <a:r>
              <a:rPr lang="zh-CN" altLang="en-US" sz="1600" dirty="0">
                <a:latin typeface="微软雅黑" panose="020B0503020204020204" pitchFamily="34" charset="-122"/>
                <a:ea typeface="微软雅黑" panose="020B0503020204020204" pitchFamily="34" charset="-122"/>
              </a:rPr>
              <a:t>版。</a:t>
            </a:r>
            <a:endParaRPr lang="en-US" altLang="zh-CN" sz="1600" dirty="0">
              <a:latin typeface="微软雅黑" panose="020B0503020204020204" pitchFamily="34" charset="-122"/>
              <a:ea typeface="微软雅黑" panose="020B0503020204020204" pitchFamily="34" charset="-122"/>
            </a:endParaRPr>
          </a:p>
          <a:p>
            <a:pPr eaLnBrk="1" hangingPunct="1">
              <a:lnSpc>
                <a:spcPts val="2400"/>
              </a:lnSpc>
              <a:spcBef>
                <a:spcPct val="0"/>
              </a:spcBef>
            </a:pPr>
            <a:r>
              <a:rPr lang="zh-CN" altLang="en-US" sz="1600" dirty="0">
                <a:latin typeface="微软雅黑" panose="020B0503020204020204" pitchFamily="34" charset="-122"/>
                <a:ea typeface="微软雅黑" panose="020B0503020204020204" pitchFamily="34" charset="-122"/>
              </a:rPr>
              <a:t>陈小平著：</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面对道德冲突</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，中央编译出版社，</a:t>
            </a:r>
            <a:r>
              <a:rPr lang="en-US" altLang="zh-CN" sz="1600" dirty="0">
                <a:latin typeface="微软雅黑" panose="020B0503020204020204" pitchFamily="34" charset="-122"/>
                <a:ea typeface="微软雅黑" panose="020B0503020204020204" pitchFamily="34" charset="-122"/>
              </a:rPr>
              <a:t>2002</a:t>
            </a:r>
            <a:r>
              <a:rPr lang="zh-CN" altLang="en-US" sz="1600" dirty="0">
                <a:latin typeface="微软雅黑" panose="020B0503020204020204" pitchFamily="34" charset="-122"/>
                <a:ea typeface="微软雅黑" panose="020B0503020204020204" pitchFamily="34" charset="-122"/>
              </a:rPr>
              <a:t>年版。 </a:t>
            </a:r>
          </a:p>
          <a:p>
            <a:pPr eaLnBrk="1" hangingPunct="1">
              <a:lnSpc>
                <a:spcPts val="2400"/>
              </a:lnSpc>
              <a:spcBef>
                <a:spcPct val="0"/>
              </a:spcBef>
            </a:pPr>
            <a:r>
              <a:rPr lang="zh-CN" altLang="en-US" sz="1600" dirty="0">
                <a:latin typeface="微软雅黑" panose="020B0503020204020204" pitchFamily="34" charset="-122"/>
                <a:ea typeface="微软雅黑" panose="020B0503020204020204" pitchFamily="34" charset="-122"/>
              </a:rPr>
              <a:t>罗国杰主编：</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中国传统道德</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，中国人民大学出版社，</a:t>
            </a:r>
            <a:r>
              <a:rPr lang="en-US" altLang="zh-CN" sz="1600" dirty="0">
                <a:latin typeface="微软雅黑" panose="020B0503020204020204" pitchFamily="34" charset="-122"/>
                <a:ea typeface="微软雅黑" panose="020B0503020204020204" pitchFamily="34" charset="-122"/>
              </a:rPr>
              <a:t>1995</a:t>
            </a:r>
            <a:r>
              <a:rPr lang="zh-CN" altLang="en-US" sz="1600" dirty="0">
                <a:latin typeface="微软雅黑" panose="020B0503020204020204" pitchFamily="34" charset="-122"/>
                <a:ea typeface="微软雅黑" panose="020B0503020204020204" pitchFamily="34" charset="-122"/>
              </a:rPr>
              <a:t>年版。</a:t>
            </a:r>
            <a:endParaRPr lang="en-US" altLang="zh-CN" sz="1600" dirty="0">
              <a:latin typeface="微软雅黑" panose="020B0503020204020204" pitchFamily="34" charset="-122"/>
              <a:ea typeface="微软雅黑" panose="020B0503020204020204" pitchFamily="34" charset="-122"/>
            </a:endParaRPr>
          </a:p>
          <a:p>
            <a:pPr eaLnBrk="1" hangingPunct="1">
              <a:lnSpc>
                <a:spcPts val="2400"/>
              </a:lnSpc>
              <a:spcBef>
                <a:spcPct val="0"/>
              </a:spcBef>
            </a:pPr>
            <a:r>
              <a:rPr lang="zh-CN" altLang="en-US" sz="1600" dirty="0">
                <a:latin typeface="微软雅黑" panose="020B0503020204020204" pitchFamily="34" charset="-122"/>
                <a:ea typeface="微软雅黑" panose="020B0503020204020204" pitchFamily="34" charset="-122"/>
              </a:rPr>
              <a:t>罗国杰：</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中国革命道德</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，中国人民大学出版社</a:t>
            </a:r>
            <a:r>
              <a:rPr lang="en-US" altLang="zh-CN" sz="1600" dirty="0">
                <a:latin typeface="微软雅黑" panose="020B0503020204020204" pitchFamily="34" charset="-122"/>
                <a:ea typeface="微软雅黑" panose="020B0503020204020204" pitchFamily="34" charset="-122"/>
              </a:rPr>
              <a:t>2013</a:t>
            </a:r>
            <a:r>
              <a:rPr lang="zh-CN" altLang="en-US" sz="1600" dirty="0">
                <a:latin typeface="微软雅黑" panose="020B0503020204020204" pitchFamily="34" charset="-122"/>
                <a:ea typeface="微软雅黑" panose="020B0503020204020204" pitchFamily="34" charset="-122"/>
              </a:rPr>
              <a:t>年版。</a:t>
            </a:r>
            <a:endParaRPr lang="en-US" altLang="zh-CN" sz="1600" dirty="0">
              <a:latin typeface="微软雅黑" panose="020B0503020204020204" pitchFamily="34" charset="-122"/>
              <a:ea typeface="微软雅黑" panose="020B0503020204020204" pitchFamily="34" charset="-122"/>
            </a:endParaRPr>
          </a:p>
          <a:p>
            <a:pPr eaLnBrk="1" hangingPunct="1">
              <a:lnSpc>
                <a:spcPts val="2400"/>
              </a:lnSpc>
              <a:spcBef>
                <a:spcPct val="0"/>
              </a:spcBef>
            </a:pPr>
            <a:r>
              <a:rPr lang="zh-CN" altLang="en-US" sz="1600" dirty="0">
                <a:latin typeface="微软雅黑" panose="020B0503020204020204" pitchFamily="34" charset="-122"/>
                <a:ea typeface="微软雅黑" panose="020B0503020204020204" pitchFamily="34" charset="-122"/>
              </a:rPr>
              <a:t>苗力田主编：</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亚里士多德选集</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（伦理学卷），中国人民大学出版社，</a:t>
            </a:r>
            <a:r>
              <a:rPr lang="en-US" altLang="zh-CN" sz="1600" dirty="0">
                <a:latin typeface="微软雅黑" panose="020B0503020204020204" pitchFamily="34" charset="-122"/>
                <a:ea typeface="微软雅黑" panose="020B0503020204020204" pitchFamily="34" charset="-122"/>
              </a:rPr>
              <a:t>1999</a:t>
            </a:r>
            <a:r>
              <a:rPr lang="zh-CN" altLang="en-US" sz="1600" dirty="0">
                <a:latin typeface="微软雅黑" panose="020B0503020204020204" pitchFamily="34" charset="-122"/>
                <a:ea typeface="微软雅黑" panose="020B0503020204020204" pitchFamily="34" charset="-122"/>
              </a:rPr>
              <a:t>年版。</a:t>
            </a:r>
            <a:endParaRPr lang="en-US" altLang="zh-CN" sz="1600" dirty="0">
              <a:latin typeface="微软雅黑" panose="020B0503020204020204" pitchFamily="34" charset="-122"/>
              <a:ea typeface="微软雅黑" panose="020B0503020204020204" pitchFamily="34" charset="-122"/>
            </a:endParaRPr>
          </a:p>
          <a:p>
            <a:pPr eaLnBrk="1" hangingPunct="1">
              <a:lnSpc>
                <a:spcPts val="2400"/>
              </a:lnSpc>
              <a:spcBef>
                <a:spcPct val="0"/>
              </a:spcBef>
            </a:pPr>
            <a:r>
              <a:rPr lang="zh-CN" altLang="en-US" sz="1600" dirty="0">
                <a:latin typeface="微软雅黑" panose="020B0503020204020204" pitchFamily="34" charset="-122"/>
                <a:ea typeface="微软雅黑" panose="020B0503020204020204" pitchFamily="34" charset="-122"/>
              </a:rPr>
              <a:t>弗洛姆：</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爱的艺术</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，上海译文出版社，</a:t>
            </a:r>
            <a:r>
              <a:rPr lang="en-US" altLang="zh-CN" sz="1600" dirty="0">
                <a:latin typeface="微软雅黑" panose="020B0503020204020204" pitchFamily="34" charset="-122"/>
                <a:ea typeface="微软雅黑" panose="020B0503020204020204" pitchFamily="34" charset="-122"/>
              </a:rPr>
              <a:t>2008</a:t>
            </a:r>
            <a:r>
              <a:rPr lang="zh-CN" altLang="en-US" sz="1600" dirty="0">
                <a:latin typeface="微软雅黑" panose="020B0503020204020204" pitchFamily="34" charset="-122"/>
                <a:ea typeface="微软雅黑" panose="020B0503020204020204" pitchFamily="34" charset="-122"/>
              </a:rPr>
              <a:t>年版。</a:t>
            </a:r>
          </a:p>
          <a:p>
            <a:pPr>
              <a:lnSpc>
                <a:spcPts val="3000"/>
              </a:lnSpc>
              <a:spcBef>
                <a:spcPct val="0"/>
              </a:spcBef>
              <a:buFontTx/>
              <a:buAutoNum type="arabicPeriod" startAt="9"/>
            </a:pPr>
            <a:endParaRPr lang="zh-CN" altLang="en-US" sz="1600" dirty="0">
              <a:latin typeface="微软雅黑" panose="020B0503020204020204" pitchFamily="34" charset="-122"/>
              <a:ea typeface="微软雅黑" panose="020B0503020204020204" pitchFamily="34" charset="-122"/>
            </a:endParaRPr>
          </a:p>
          <a:p>
            <a:pPr eaLnBrk="1" hangingPunct="1">
              <a:lnSpc>
                <a:spcPct val="80000"/>
              </a:lnSpc>
              <a:spcBef>
                <a:spcPct val="0"/>
              </a:spcBef>
            </a:pPr>
            <a:endParaRPr lang="en-US" altLang="zh-CN" sz="1600" dirty="0">
              <a:latin typeface="微软雅黑" panose="020B0503020204020204" pitchFamily="34" charset="-122"/>
              <a:ea typeface="微软雅黑" panose="020B0503020204020204" pitchFamily="34" charset="-122"/>
            </a:endParaRPr>
          </a:p>
        </p:txBody>
      </p:sp>
      <p:sp>
        <p:nvSpPr>
          <p:cNvPr id="9" name="Rectangle 3"/>
          <p:cNvSpPr txBox="1">
            <a:spLocks noChangeArrowheads="1"/>
          </p:cNvSpPr>
          <p:nvPr/>
        </p:nvSpPr>
        <p:spPr bwMode="auto">
          <a:xfrm>
            <a:off x="6628357" y="2595905"/>
            <a:ext cx="8077200" cy="655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eaLnBrk="1" hangingPunct="1">
              <a:defRPr/>
            </a:pPr>
            <a:r>
              <a:rPr lang="zh-CN" altLang="en-US" sz="2800" kern="0" dirty="0">
                <a:solidFill>
                  <a:srgbClr val="FF0000"/>
                </a:solidFill>
                <a:latin typeface="华文琥珀" panose="02010800040101010101" pitchFamily="2" charset="-122"/>
                <a:ea typeface="华文琥珀" panose="02010800040101010101" pitchFamily="2" charset="-122"/>
              </a:rPr>
              <a:t>推荐文献</a:t>
            </a:r>
          </a:p>
        </p:txBody>
      </p:sp>
      <p:pic>
        <p:nvPicPr>
          <p:cNvPr id="208904" name="Picture 5" descr="BS00554_"/>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168482" y="3775075"/>
            <a:ext cx="996950"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551539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9218" name="Picture 2" descr="https://timgsa.baidu.com/timg?image&amp;quality=80&amp;size=b9999_10000&amp;sec=1605679703913&amp;di=01774542035eb602b6024aa8e79a2e5d&amp;imgtype=0&amp;src=http%3A%2F%2F5b0988e595225.cdn.sohucs.com%2Fimages%2F20191202%2F3eb68a1e02e84fb7adfc0c58575b439e.jpe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19106" r="9742" b="15368"/>
          <a:stretch/>
        </p:blipFill>
        <p:spPr bwMode="auto">
          <a:xfrm>
            <a:off x="1422845" y="1865377"/>
            <a:ext cx="9284779" cy="402336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234852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1028" name="Picture 4" descr="https://timgsa.baidu.com/timg?image&amp;quality=80&amp;size=b9999_10000&amp;sec=1605686852227&amp;di=990205805e35dc381c59a1ef0b87e4e6&amp;imgtype=0&amp;src=http%3A%2F%2Finews.gtimg.com%2Fnewsapp_match%2F0%2F10962359320%2F0.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23045" y="2534746"/>
            <a:ext cx="3083907" cy="308390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矩形 1"/>
          <p:cNvSpPr/>
          <p:nvPr/>
        </p:nvSpPr>
        <p:spPr>
          <a:xfrm>
            <a:off x="3806952" y="2372964"/>
            <a:ext cx="7549896" cy="3407471"/>
          </a:xfrm>
          <a:prstGeom prst="rect">
            <a:avLst/>
          </a:prstGeom>
          <a:solidFill>
            <a:schemeClr val="bg1">
              <a:lumMod val="95000"/>
            </a:schemeClr>
          </a:solidFill>
        </p:spPr>
        <p:txBody>
          <a:bodyPr wrap="square">
            <a:spAutoFit/>
          </a:bodyPr>
          <a:lstStyle/>
          <a:p>
            <a:pPr>
              <a:lnSpc>
                <a:spcPts val="2900"/>
              </a:lnSpc>
            </a:pPr>
            <a:r>
              <a:rPr lang="zh-CN" altLang="zh-CN" sz="2000" dirty="0">
                <a:latin typeface="微软雅黑" panose="020B0503020204020204" pitchFamily="34" charset="-122"/>
                <a:ea typeface="微软雅黑" panose="020B0503020204020204" pitchFamily="34" charset="-122"/>
                <a:cs typeface="Arial Unicode MS" panose="020B0604020202020204" pitchFamily="34" charset="-122"/>
              </a:rPr>
              <a:t>人民有信仰，国家有力量，民族有希望。信仰信念指引人生方向，引领道德追求。要坚持不懈用习近平新时代中国特色社会主义思想武装全党、教育人民，引导人们把握丰富内涵、精神实质、实践要求，打牢信仰信念的思想理论根基。在全社会广泛开展理想信念教育，深化社会主义和共产主义宣传教育，深化中国特色社会主义和中国梦宣传教育，引导人们不断增强道路自信、理论自信、制度自信、文化自信，把共产主义远大理想与中国特色社会主义共同理想统一起来，把实现个人理想融入实现国家富强、民族振兴、人民幸福的伟大梦想之中。</a:t>
            </a:r>
            <a:endParaRPr lang="zh-CN" altLang="en-US" sz="2000" dirty="0">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xmlns="" val="1043496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7170" name="Picture 2" descr="https://timgsa.baidu.com/timg?image&amp;quality=80&amp;size=b9999_10000&amp;sec=1605686270051&amp;di=6a04d44fd48e4bdf8730db24dea69740&amp;imgtype=0&amp;src=http%3A%2F%2Fimg.ewenku.net%2Fd274264d023c0d8dc497e3ba844189cb%2F11.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5110" t="24067" r="41283" b="12965"/>
          <a:stretch/>
        </p:blipFill>
        <p:spPr bwMode="auto">
          <a:xfrm>
            <a:off x="3832987" y="1942870"/>
            <a:ext cx="7834757" cy="4083025"/>
          </a:xfrm>
          <a:prstGeom prst="rect">
            <a:avLst/>
          </a:prstGeom>
          <a:noFill/>
          <a:extLst>
            <a:ext uri="{909E8E84-426E-40DD-AFC4-6F175D3DCCD1}">
              <a14:hiddenFill xmlns:a14="http://schemas.microsoft.com/office/drawing/2010/main" xmlns="">
                <a:solidFill>
                  <a:srgbClr val="FFFFFF"/>
                </a:solidFill>
              </a14:hiddenFill>
            </a:ext>
          </a:extLst>
        </p:spPr>
      </p:pic>
      <p:pic>
        <p:nvPicPr>
          <p:cNvPr id="7172" name="Picture 4" descr="https://timgsa.baidu.com/timg?image&amp;quality=80&amp;size=b9999_10000&amp;sec=1605686937778&amp;di=9a547d09fc7462eb5ae6c6311dc68076&amp;imgtype=0&amp;src=http%3A%2F%2Fres.nnnews.net%2Fa%2F10004%2F201912%2F570e2cd9322daae9ae0fbebbf74ba49a.jpe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50380" y="2586673"/>
            <a:ext cx="3082607" cy="308260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12717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8194" name="Picture 2" descr="https://timgsa.baidu.com/timg?image&amp;quality=80&amp;size=b9999_10000&amp;sec=1605686415697&amp;di=f4e7e510de04ff53845abc3d9ef916fd&amp;imgtype=0&amp;src=http%3A%2F%2Fimg.ewenku.net%2Fd274264d023c0d8dc497e3ba844189cb%2F12.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42975" t="25909" r="3585" b="18464"/>
          <a:stretch/>
        </p:blipFill>
        <p:spPr bwMode="auto">
          <a:xfrm>
            <a:off x="3744996" y="2147908"/>
            <a:ext cx="7858739" cy="3713584"/>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图片 1"/>
          <p:cNvPicPr>
            <a:picLocks noChangeAspect="1"/>
          </p:cNvPicPr>
          <p:nvPr/>
        </p:nvPicPr>
        <p:blipFill>
          <a:blip r:embed="rId3"/>
          <a:stretch>
            <a:fillRect/>
          </a:stretch>
        </p:blipFill>
        <p:spPr>
          <a:xfrm>
            <a:off x="696997" y="2701925"/>
            <a:ext cx="3048000" cy="3048000"/>
          </a:xfrm>
          <a:prstGeom prst="rect">
            <a:avLst/>
          </a:prstGeom>
        </p:spPr>
      </p:pic>
    </p:spTree>
    <p:extLst>
      <p:ext uri="{BB962C8B-B14F-4D97-AF65-F5344CB8AC3E}">
        <p14:creationId xmlns:p14="http://schemas.microsoft.com/office/powerpoint/2010/main" xmlns="" val="1572807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9218" name="Picture 2" descr="https://timgsa.baidu.com/timg?image&amp;quality=80&amp;size=b9999_10000&amp;sec=1605686928099&amp;di=ca2ee72a4a7f264fbc10278d298c2d7e&amp;imgtype=0&amp;src=http%3A%2F%2Finews.gtimg.com%2Fnewsapp_match%2F0%2F10962359324%2F0.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7461" y="2479548"/>
            <a:ext cx="2869692" cy="2869692"/>
          </a:xfrm>
          <a:prstGeom prst="rect">
            <a:avLst/>
          </a:prstGeom>
          <a:noFill/>
          <a:extLst>
            <a:ext uri="{909E8E84-426E-40DD-AFC4-6F175D3DCCD1}">
              <a14:hiddenFill xmlns:a14="http://schemas.microsoft.com/office/drawing/2010/main" xmlns="">
                <a:solidFill>
                  <a:srgbClr val="FFFFFF"/>
                </a:solidFill>
              </a14:hiddenFill>
            </a:ext>
          </a:extLst>
        </p:spPr>
      </p:pic>
      <p:sp>
        <p:nvSpPr>
          <p:cNvPr id="4" name="矩形 3"/>
          <p:cNvSpPr/>
          <p:nvPr/>
        </p:nvSpPr>
        <p:spPr>
          <a:xfrm>
            <a:off x="3637153" y="1629171"/>
            <a:ext cx="7939151" cy="4555093"/>
          </a:xfrm>
          <a:prstGeom prst="rect">
            <a:avLst/>
          </a:prstGeom>
          <a:solidFill>
            <a:schemeClr val="bg1">
              <a:lumMod val="95000"/>
            </a:schemeClr>
          </a:solidFill>
        </p:spPr>
        <p:txBody>
          <a:bodyPr wrap="square">
            <a:spAutoFit/>
          </a:bodyPr>
          <a:lstStyle/>
          <a:p>
            <a:pPr>
              <a:lnSpc>
                <a:spcPts val="2900"/>
              </a:lnSpc>
            </a:pPr>
            <a:r>
              <a:rPr lang="zh-CN" altLang="en-US" sz="2000" dirty="0">
                <a:latin typeface="微软雅黑" panose="020B0503020204020204" pitchFamily="34" charset="-122"/>
                <a:ea typeface="微软雅黑" panose="020B0503020204020204" pitchFamily="34" charset="-122"/>
                <a:cs typeface="Arial Unicode MS" panose="020B0604020202020204" pitchFamily="34" charset="-122"/>
              </a:rPr>
              <a:t>以爱国主义为核心的民族精神和以改革创新为核心的时代精神，是中华民族生生不息、发展壮大的坚实精神支撑和强大道德力量。要深化改革开放史、新中国历史、中国共产党历史、中华民族近代史、中华文明史教育，弘扬中国人民伟大创造精神、伟大奋斗精神、伟大团结精神、伟大梦想精神，倡导一切有利于团结统一、爱好和平、勤劳勇敢、自强不息的思想和观念，构筑中华民族共有精神家园。要继承和发扬党领导人民创造的优良传统，传承红色基因，赓续精神谱系。要紧紧围绕全面深化改革开放、深入推进社会主义现代化建设，大力倡导解放思想、实事求是、与时俱进、求真务实的理念，倡导“幸福源自奋斗”、“成功在于奉献”、“平凡孕育伟大”的理念，弘扬改革开放精神、劳动精神、劳模精神、工匠精神、优秀企业家精神、科学家精神，使全体人民保持昂扬向上、奋发有为的精神状态。</a:t>
            </a:r>
          </a:p>
        </p:txBody>
      </p:sp>
    </p:spTree>
    <p:extLst>
      <p:ext uri="{BB962C8B-B14F-4D97-AF65-F5344CB8AC3E}">
        <p14:creationId xmlns:p14="http://schemas.microsoft.com/office/powerpoint/2010/main" xmlns="" val="1692759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3074" name="Picture 2" descr="https://timgsa.baidu.com/timg?image&amp;quality=80&amp;size=b9999_10000&amp;sec=1605680435109&amp;di=a7db42348ef0c2b92028b2ebc5ae76e4&amp;imgtype=0&amp;src=http%3A%2F%2Finews.gtimg.com%2Fnewsapp_match%2F0%2F10962359330%2F0.jp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4075" r="10974" b="12003"/>
          <a:stretch/>
        </p:blipFill>
        <p:spPr bwMode="auto">
          <a:xfrm>
            <a:off x="1290256" y="1258252"/>
            <a:ext cx="9591104" cy="512426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997453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4098" name="Picture 2" descr="https://timgsa.baidu.com/timg?image&amp;quality=80&amp;size=b9999_10000&amp;sec=1605680184241&amp;di=70bdbb9de8385de06053b6fd2d65b52d&amp;imgtype=0&amp;src=http%3A%2F%2Finews.gtimg.com%2Fnewsapp_match%2F0%2F10962359331%2F0.jp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5502" r="16634" b="4903"/>
          <a:stretch/>
        </p:blipFill>
        <p:spPr bwMode="auto">
          <a:xfrm>
            <a:off x="1435608" y="1139381"/>
            <a:ext cx="9619488" cy="539858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125681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AutoShape 4">
            <a:extLst>
              <a:ext uri="{FF2B5EF4-FFF2-40B4-BE49-F238E27FC236}">
                <a16:creationId xmlns="" xmlns:a16="http://schemas.microsoft.com/office/drawing/2014/main" id="{1B5D982E-60CB-46E7-95FB-870916242EBD}"/>
              </a:ext>
            </a:extLst>
          </p:cNvPr>
          <p:cNvSpPr>
            <a:spLocks noChangeArrowheads="1"/>
          </p:cNvSpPr>
          <p:nvPr/>
        </p:nvSpPr>
        <p:spPr bwMode="gray">
          <a:xfrm>
            <a:off x="2927351" y="1628775"/>
            <a:ext cx="6264275" cy="711200"/>
          </a:xfrm>
          <a:prstGeom prst="roundRect">
            <a:avLst>
              <a:gd name="adj" fmla="val 25389"/>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w="9525">
            <a:solidFill>
              <a:schemeClr val="bg2"/>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endParaRPr lang="zh-CN" altLang="en-US" sz="1800" b="1">
              <a:solidFill>
                <a:schemeClr val="tx2">
                  <a:lumMod val="75000"/>
                </a:schemeClr>
              </a:solidFill>
              <a:latin typeface="Arial" charset="0"/>
            </a:endParaRPr>
          </a:p>
        </p:txBody>
      </p:sp>
      <p:sp>
        <p:nvSpPr>
          <p:cNvPr id="7171" name="Rectangle 9">
            <a:extLst>
              <a:ext uri="{FF2B5EF4-FFF2-40B4-BE49-F238E27FC236}">
                <a16:creationId xmlns="" xmlns:a16="http://schemas.microsoft.com/office/drawing/2014/main" id="{68168335-C0E4-4FCB-9680-E14922ACE394}"/>
              </a:ext>
            </a:extLst>
          </p:cNvPr>
          <p:cNvSpPr>
            <a:spLocks noChangeArrowheads="1"/>
          </p:cNvSpPr>
          <p:nvPr/>
        </p:nvSpPr>
        <p:spPr bwMode="gray">
          <a:xfrm>
            <a:off x="2927350" y="1785938"/>
            <a:ext cx="6096000" cy="571500"/>
          </a:xfrm>
          <a:prstGeom prst="rect">
            <a:avLst/>
          </a:prstGeom>
          <a:noFill/>
          <a:ln>
            <a:noFill/>
          </a:ln>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800" b="1" dirty="0">
                <a:solidFill>
                  <a:schemeClr val="tx2">
                    <a:lumMod val="75000"/>
                  </a:schemeClr>
                </a:solidFill>
                <a:latin typeface="Arial" charset="0"/>
                <a:ea typeface="黑体" pitchFamily="49" charset="-122"/>
              </a:rPr>
              <a:t>第一节   遵守社会公德</a:t>
            </a:r>
          </a:p>
        </p:txBody>
      </p:sp>
      <p:sp>
        <p:nvSpPr>
          <p:cNvPr id="227343" name="AutoShape 15">
            <a:extLst>
              <a:ext uri="{FF2B5EF4-FFF2-40B4-BE49-F238E27FC236}">
                <a16:creationId xmlns="" xmlns:a16="http://schemas.microsoft.com/office/drawing/2014/main" id="{D040CCED-72A8-47D9-B6D2-6A54B6F8372E}"/>
              </a:ext>
            </a:extLst>
          </p:cNvPr>
          <p:cNvSpPr>
            <a:spLocks noChangeArrowheads="1"/>
          </p:cNvSpPr>
          <p:nvPr/>
        </p:nvSpPr>
        <p:spPr bwMode="gray">
          <a:xfrm>
            <a:off x="2927350" y="2924175"/>
            <a:ext cx="6191250" cy="711200"/>
          </a:xfrm>
          <a:prstGeom prst="roundRect">
            <a:avLst>
              <a:gd name="adj" fmla="val 25389"/>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9525">
            <a:solidFill>
              <a:schemeClr val="bg2"/>
            </a:solidFill>
            <a:round/>
            <a:headEnd/>
            <a:tailEnd/>
          </a:ln>
          <a:effectLst/>
        </p:spPr>
        <p:txBody>
          <a:bodyPr wrap="none" anchor="ctr"/>
          <a:lstStyle/>
          <a:p>
            <a:pPr eaLnBrk="1" hangingPunct="1">
              <a:defRPr/>
            </a:pPr>
            <a:endParaRPr lang="zh-CN" altLang="en-US" b="1">
              <a:solidFill>
                <a:schemeClr val="tx2">
                  <a:lumMod val="75000"/>
                </a:schemeClr>
              </a:solidFill>
            </a:endParaRPr>
          </a:p>
        </p:txBody>
      </p:sp>
      <p:sp>
        <p:nvSpPr>
          <p:cNvPr id="7173" name="Rectangle 17">
            <a:extLst>
              <a:ext uri="{FF2B5EF4-FFF2-40B4-BE49-F238E27FC236}">
                <a16:creationId xmlns="" xmlns:a16="http://schemas.microsoft.com/office/drawing/2014/main" id="{179ED85E-5EAD-4897-A25D-27CCD0E11454}"/>
              </a:ext>
            </a:extLst>
          </p:cNvPr>
          <p:cNvSpPr>
            <a:spLocks noChangeArrowheads="1"/>
          </p:cNvSpPr>
          <p:nvPr/>
        </p:nvSpPr>
        <p:spPr bwMode="gray">
          <a:xfrm>
            <a:off x="2927351" y="2924175"/>
            <a:ext cx="6215063" cy="571500"/>
          </a:xfrm>
          <a:prstGeom prst="rect">
            <a:avLst/>
          </a:prstGeom>
          <a:noFill/>
          <a:ln>
            <a:noFill/>
          </a:ln>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800" b="1" dirty="0">
                <a:solidFill>
                  <a:schemeClr val="tx2">
                    <a:lumMod val="75000"/>
                  </a:schemeClr>
                </a:solidFill>
                <a:latin typeface="Arial" charset="0"/>
                <a:ea typeface="黑体" pitchFamily="49" charset="-122"/>
              </a:rPr>
              <a:t>第二节　恪守职业道德</a:t>
            </a:r>
          </a:p>
        </p:txBody>
      </p:sp>
      <p:sp>
        <p:nvSpPr>
          <p:cNvPr id="7174" name="AutoShape 4">
            <a:extLst>
              <a:ext uri="{FF2B5EF4-FFF2-40B4-BE49-F238E27FC236}">
                <a16:creationId xmlns="" xmlns:a16="http://schemas.microsoft.com/office/drawing/2014/main" id="{04ABEBDD-C9AC-40BA-978A-B946565F3E01}"/>
              </a:ext>
            </a:extLst>
          </p:cNvPr>
          <p:cNvSpPr>
            <a:spLocks noChangeArrowheads="1"/>
          </p:cNvSpPr>
          <p:nvPr/>
        </p:nvSpPr>
        <p:spPr bwMode="gray">
          <a:xfrm>
            <a:off x="2927351" y="4076701"/>
            <a:ext cx="6264275" cy="714375"/>
          </a:xfrm>
          <a:prstGeom prst="roundRect">
            <a:avLst>
              <a:gd name="adj" fmla="val 25389"/>
            </a:avLst>
          </a:prstGeom>
          <a:gradFill flip="none" rotWithShape="1">
            <a:gsLst>
              <a:gs pos="0">
                <a:schemeClr val="accent1">
                  <a:tint val="66000"/>
                  <a:satMod val="160000"/>
                </a:schemeClr>
              </a:gs>
              <a:gs pos="50000">
                <a:schemeClr val="tx2">
                  <a:lumMod val="20000"/>
                  <a:lumOff val="80000"/>
                </a:schemeClr>
              </a:gs>
              <a:gs pos="100000">
                <a:schemeClr val="tx2">
                  <a:lumMod val="60000"/>
                  <a:lumOff val="40000"/>
                </a:schemeClr>
              </a:gs>
            </a:gsLst>
            <a:lin ang="2700000" scaled="1"/>
            <a:tileRect/>
          </a:gradFill>
          <a:ln w="9525">
            <a:solidFill>
              <a:schemeClr val="bg2"/>
            </a:solidFill>
            <a:round/>
            <a:headEnd/>
            <a:tailEnd/>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800" b="1" dirty="0">
                <a:solidFill>
                  <a:schemeClr val="tx2">
                    <a:lumMod val="75000"/>
                  </a:schemeClr>
                </a:solidFill>
                <a:latin typeface="Arial" charset="0"/>
                <a:ea typeface="黑体" pitchFamily="49" charset="-122"/>
              </a:rPr>
              <a:t>第三节  弘扬家庭美德</a:t>
            </a:r>
          </a:p>
        </p:txBody>
      </p:sp>
      <p:sp>
        <p:nvSpPr>
          <p:cNvPr id="7175" name="AutoShape 3">
            <a:extLst>
              <a:ext uri="{FF2B5EF4-FFF2-40B4-BE49-F238E27FC236}">
                <a16:creationId xmlns="" xmlns:a16="http://schemas.microsoft.com/office/drawing/2014/main" id="{A6F05979-9AF4-4CAB-8735-062FBF250F67}"/>
              </a:ext>
            </a:extLst>
          </p:cNvPr>
          <p:cNvSpPr>
            <a:spLocks noChangeArrowheads="1"/>
          </p:cNvSpPr>
          <p:nvPr/>
        </p:nvSpPr>
        <p:spPr bwMode="gray">
          <a:xfrm>
            <a:off x="2927350" y="5229226"/>
            <a:ext cx="6191250" cy="720725"/>
          </a:xfrm>
          <a:prstGeom prst="roundRect">
            <a:avLst>
              <a:gd name="adj" fmla="val 25389"/>
            </a:avLst>
          </a:prstGeom>
          <a:gradFill>
            <a:gsLst>
              <a:gs pos="0">
                <a:schemeClr val="accent2">
                  <a:lumMod val="40000"/>
                  <a:lumOff val="60000"/>
                </a:schemeClr>
              </a:gs>
              <a:gs pos="39999">
                <a:schemeClr val="accent2">
                  <a:lumMod val="20000"/>
                  <a:lumOff val="80000"/>
                </a:schemeClr>
              </a:gs>
              <a:gs pos="70000">
                <a:schemeClr val="accent3"/>
              </a:gs>
              <a:gs pos="100000">
                <a:srgbClr val="FFEBFA"/>
              </a:gs>
            </a:gsLst>
            <a:lin ang="2700000" scaled="0"/>
          </a:gradFill>
          <a:ln>
            <a:noFill/>
          </a:ln>
        </p:spPr>
        <p:txBody>
          <a:bodyPr wrap="none"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FontTx/>
              <a:buNone/>
              <a:defRPr/>
            </a:pPr>
            <a:endParaRPr lang="zh-CN" altLang="en-US" sz="1800" b="1">
              <a:solidFill>
                <a:schemeClr val="tx2">
                  <a:lumMod val="75000"/>
                </a:schemeClr>
              </a:solidFill>
              <a:latin typeface="Arial" charset="0"/>
            </a:endParaRPr>
          </a:p>
        </p:txBody>
      </p:sp>
      <p:sp>
        <p:nvSpPr>
          <p:cNvPr id="7176" name="Rectangle 4">
            <a:extLst>
              <a:ext uri="{FF2B5EF4-FFF2-40B4-BE49-F238E27FC236}">
                <a16:creationId xmlns="" xmlns:a16="http://schemas.microsoft.com/office/drawing/2014/main" id="{5DF0B10D-ECD4-41FF-B2C8-069F0322836A}"/>
              </a:ext>
            </a:extLst>
          </p:cNvPr>
          <p:cNvSpPr>
            <a:spLocks noChangeArrowheads="1"/>
          </p:cNvSpPr>
          <p:nvPr/>
        </p:nvSpPr>
        <p:spPr bwMode="gray">
          <a:xfrm>
            <a:off x="3546476" y="5300663"/>
            <a:ext cx="5026025" cy="576262"/>
          </a:xfrm>
          <a:prstGeom prst="rect">
            <a:avLst/>
          </a:prstGeom>
          <a:noFill/>
          <a:ln>
            <a:noFill/>
          </a:ln>
        </p:spPr>
        <p:txBody>
          <a:bodyPr anchor="ct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defRPr/>
            </a:pPr>
            <a:r>
              <a:rPr lang="zh-CN" altLang="en-US" sz="2800" b="1" dirty="0">
                <a:solidFill>
                  <a:schemeClr val="tx2">
                    <a:lumMod val="75000"/>
                  </a:schemeClr>
                </a:solidFill>
                <a:latin typeface="Arial" charset="0"/>
                <a:ea typeface="黑体" pitchFamily="49" charset="-122"/>
              </a:rPr>
              <a:t>第四节  锤炼个人品德</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solidFill>
                <a:prstClr val="black"/>
              </a:solidFill>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rPr>
              <a:t/>
            </a:r>
            <a:br>
              <a:rPr lang="zh-CN" altLang="zh-CN" sz="4400" dirty="0">
                <a:solidFill>
                  <a:srgbClr val="C00000"/>
                </a:solidFill>
              </a:rPr>
            </a:br>
            <a:endParaRPr lang="zh-CN" altLang="en-US" sz="4400" dirty="0">
              <a:solidFill>
                <a:srgbClr val="C00000"/>
              </a:solidFill>
            </a:endParaRPr>
          </a:p>
        </p:txBody>
      </p:sp>
      <p:pic>
        <p:nvPicPr>
          <p:cNvPr id="5122" name="Picture 2" descr="https://timgsa.baidu.com/timg?image&amp;quality=80&amp;size=b9999_10000&amp;sec=1605680055740&amp;di=3da809d26c34fb436b0c1ece64ee46f0&amp;imgtype=0&amp;src=http%3A%2F%2F5b0988e595225.cdn.sohucs.com%2Fimages%2F20191224%2F28524aa2abb044a480a67f46e16d72d1.jpe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4149" r="5265" b="17328"/>
          <a:stretch/>
        </p:blipFill>
        <p:spPr bwMode="auto">
          <a:xfrm>
            <a:off x="1316735" y="1221834"/>
            <a:ext cx="9674353" cy="514238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6416954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xmlns="" val="0"/>
              </a:ext>
            </a:extLst>
          </a:blip>
          <a:srcRect l="4132" r="6964" b="25178"/>
          <a:stretch/>
        </p:blipFill>
        <p:spPr>
          <a:xfrm>
            <a:off x="1738313" y="1598676"/>
            <a:ext cx="8988552" cy="4728972"/>
          </a:xfrm>
          <a:prstGeom prst="rect">
            <a:avLst/>
          </a:prstGeom>
        </p:spPr>
      </p:pic>
    </p:spTree>
    <p:extLst>
      <p:ext uri="{BB962C8B-B14F-4D97-AF65-F5344CB8AC3E}">
        <p14:creationId xmlns:p14="http://schemas.microsoft.com/office/powerpoint/2010/main" xmlns="" val="1197779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xmlns="" val="0"/>
              </a:ext>
            </a:extLst>
          </a:blip>
          <a:srcRect l="5591" r="5621" b="30507"/>
          <a:stretch/>
        </p:blipFill>
        <p:spPr>
          <a:xfrm>
            <a:off x="1383918" y="1526254"/>
            <a:ext cx="9232265" cy="4508786"/>
          </a:xfrm>
          <a:prstGeom prst="rect">
            <a:avLst/>
          </a:prstGeom>
        </p:spPr>
      </p:pic>
    </p:spTree>
    <p:extLst>
      <p:ext uri="{BB962C8B-B14F-4D97-AF65-F5344CB8AC3E}">
        <p14:creationId xmlns:p14="http://schemas.microsoft.com/office/powerpoint/2010/main" xmlns="" val="2481107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 xmlns:a16="http://schemas.microsoft.com/office/drawing/2014/main" id="{5BCAE3C5-FA86-462C-AE31-0B24990E8E9D}"/>
              </a:ext>
            </a:extLst>
          </p:cNvPr>
          <p:cNvSpPr>
            <a:spLocks noGrp="1" noChangeArrowheads="1"/>
          </p:cNvSpPr>
          <p:nvPr>
            <p:ph type="title" idx="4294967295"/>
          </p:nvPr>
        </p:nvSpPr>
        <p:spPr>
          <a:xfrm>
            <a:off x="2346037" y="1035050"/>
            <a:ext cx="8229600" cy="754063"/>
          </a:xfrm>
        </p:spPr>
        <p:txBody>
          <a:bodyPr/>
          <a:lstStyle/>
          <a:p>
            <a:pPr algn="ctr" eaLnBrk="1" hangingPunct="1"/>
            <a:r>
              <a:rPr lang="zh-CN" altLang="en-US" sz="3200" b="1" dirty="0">
                <a:solidFill>
                  <a:srgbClr val="C00000"/>
                </a:solidFill>
                <a:latin typeface="黑体" panose="02010609060101010101" pitchFamily="49" charset="-122"/>
                <a:ea typeface="黑体" panose="02010609060101010101" pitchFamily="49" charset="-122"/>
              </a:rPr>
              <a:t>第一节 遵守社会公德</a:t>
            </a:r>
          </a:p>
        </p:txBody>
      </p:sp>
      <p:sp>
        <p:nvSpPr>
          <p:cNvPr id="9219" name="Rectangle 3">
            <a:extLst>
              <a:ext uri="{FF2B5EF4-FFF2-40B4-BE49-F238E27FC236}">
                <a16:creationId xmlns="" xmlns:a16="http://schemas.microsoft.com/office/drawing/2014/main" id="{0E4B5CEB-B4D5-4F68-A737-B4BCACD14D42}"/>
              </a:ext>
            </a:extLst>
          </p:cNvPr>
          <p:cNvSpPr>
            <a:spLocks noGrp="1" noChangeArrowheads="1"/>
          </p:cNvSpPr>
          <p:nvPr>
            <p:ph type="body" sz="half" idx="4294967295"/>
          </p:nvPr>
        </p:nvSpPr>
        <p:spPr>
          <a:xfrm>
            <a:off x="2530763" y="2765425"/>
            <a:ext cx="3352800" cy="2895600"/>
          </a:xfrm>
        </p:spPr>
        <p:txBody>
          <a:bodyPr/>
          <a:lstStyle/>
          <a:p>
            <a:pPr eaLnBrk="1" hangingPunct="1">
              <a:lnSpc>
                <a:spcPct val="80000"/>
              </a:lnSpc>
            </a:pPr>
            <a:r>
              <a:rPr lang="zh-CN" altLang="en-US" sz="2000" b="1" dirty="0">
                <a:ea typeface="楷体_GB2312" pitchFamily="49" charset="-122"/>
              </a:rPr>
              <a:t>公共生活是相对于私人生活而言的，私人生活往往以家庭内部活动和个人活动为主要领域。</a:t>
            </a:r>
          </a:p>
          <a:p>
            <a:pPr eaLnBrk="1" hangingPunct="1">
              <a:lnSpc>
                <a:spcPct val="80000"/>
              </a:lnSpc>
            </a:pPr>
            <a:r>
              <a:rPr lang="zh-CN" altLang="en-US" sz="2000" b="1" dirty="0">
                <a:ea typeface="楷体_GB2312" pitchFamily="49" charset="-122"/>
              </a:rPr>
              <a:t>在公共生活中，一个人的行为，必定与他人发生直接或间接的关系，从而超越了私人生活的局限，具有鲜明的开放性和透明性，对他人和社会的影响更为直接和广泛。</a:t>
            </a:r>
          </a:p>
        </p:txBody>
      </p:sp>
      <p:pic>
        <p:nvPicPr>
          <p:cNvPr id="9220" name="Picture 6" descr="xin_54208052421504531689083">
            <a:extLst>
              <a:ext uri="{FF2B5EF4-FFF2-40B4-BE49-F238E27FC236}">
                <a16:creationId xmlns="" xmlns:a16="http://schemas.microsoft.com/office/drawing/2014/main" id="{307ACDBF-3731-4BD6-B67F-2AFB68D83C55}"/>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162800" y="2971800"/>
            <a:ext cx="2286000" cy="251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21" name="TextBox 1">
            <a:extLst>
              <a:ext uri="{FF2B5EF4-FFF2-40B4-BE49-F238E27FC236}">
                <a16:creationId xmlns="" xmlns:a16="http://schemas.microsoft.com/office/drawing/2014/main" id="{39BFA254-2205-457D-8676-CA962A9D6E7C}"/>
              </a:ext>
            </a:extLst>
          </p:cNvPr>
          <p:cNvSpPr txBox="1">
            <a:spLocks noChangeArrowheads="1"/>
          </p:cNvSpPr>
          <p:nvPr/>
        </p:nvSpPr>
        <p:spPr bwMode="auto">
          <a:xfrm>
            <a:off x="2640013" y="2046288"/>
            <a:ext cx="358775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solidFill>
                  <a:srgbClr val="FF0000"/>
                </a:solidFill>
                <a:latin typeface="黑体" panose="02010609060101010101" pitchFamily="49" charset="-122"/>
                <a:ea typeface="黑体" panose="02010609060101010101" pitchFamily="49" charset="-122"/>
              </a:rPr>
              <a:t>一、公共生活与公共秩序</a:t>
            </a:r>
            <a:endParaRPr lang="zh-CN" altLang="en-US" sz="2400">
              <a:solidFill>
                <a:srgbClr val="FF0000"/>
              </a:solidFill>
              <a:latin typeface="Arial" panose="020B0604020202020204" pitchFamily="34" charset="0"/>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 name="TextBox 21"/>
          <p:cNvSpPr txBox="1">
            <a:spLocks noChangeArrowheads="1"/>
          </p:cNvSpPr>
          <p:nvPr/>
        </p:nvSpPr>
        <p:spPr bwMode="auto">
          <a:xfrm>
            <a:off x="3145995" y="1962551"/>
            <a:ext cx="6970713" cy="755913"/>
          </a:xfrm>
          <a:prstGeom prst="rect">
            <a:avLst/>
          </a:prstGeom>
          <a:noFill/>
          <a:ln w="9525">
            <a:noFill/>
            <a:miter lim="800000"/>
            <a:headEnd/>
            <a:tailEnd/>
          </a:ln>
        </p:spPr>
        <p:txBody>
          <a:bodyPr>
            <a:spAutoFit/>
          </a:bodyPr>
          <a:lstStyle/>
          <a:p>
            <a:pPr eaLnBrk="1" hangingPunct="1">
              <a:lnSpc>
                <a:spcPct val="150000"/>
              </a:lnSpc>
              <a:defRPr/>
            </a:pPr>
            <a:r>
              <a:rPr lang="zh-CN" altLang="en-US" sz="3200" dirty="0">
                <a:solidFill>
                  <a:srgbClr val="A80000"/>
                </a:solidFill>
                <a:latin typeface="微软雅黑" panose="020B0503020204020204" pitchFamily="34" charset="-122"/>
                <a:ea typeface="微软雅黑" panose="020B0503020204020204" pitchFamily="34" charset="-122"/>
              </a:rPr>
              <a:t>（一）公共生活与公共秩序</a:t>
            </a:r>
          </a:p>
        </p:txBody>
      </p:sp>
      <p:pic>
        <p:nvPicPr>
          <p:cNvPr id="279554" name="Picture 2" descr="https://timgsa.baidu.com/timg?image&amp;quality=80&amp;size=b9999_10000&amp;sec=1538332822219&amp;di=db10377c0eddbb76ec3adf2ffc49f3ee&amp;imgtype=0&amp;src=http%3A%2F%2Fimgsrc.baidu.com%2Fimgad%2Fpic%2Fitem%2Fb7003af33a87e95004c4e5731a385343faf2b4d9.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085157" y="3079483"/>
            <a:ext cx="3808667" cy="2486815"/>
          </a:xfrm>
          <a:prstGeom prst="rect">
            <a:avLst/>
          </a:prstGeom>
          <a:noFill/>
          <a:effectLst>
            <a:softEdge rad="6350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05498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graphicFrame>
        <p:nvGraphicFramePr>
          <p:cNvPr id="3" name="图示 2"/>
          <p:cNvGraphicFramePr/>
          <p:nvPr/>
        </p:nvGraphicFramePr>
        <p:xfrm>
          <a:off x="6170241" y="2878073"/>
          <a:ext cx="2348706" cy="2933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直接连接符 4"/>
          <p:cNvCxnSpPr/>
          <p:nvPr/>
        </p:nvCxnSpPr>
        <p:spPr bwMode="auto">
          <a:xfrm flipV="1">
            <a:off x="2844801" y="2705101"/>
            <a:ext cx="6022975" cy="158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2" name="文本框 11"/>
          <p:cNvSpPr txBox="1"/>
          <p:nvPr/>
        </p:nvSpPr>
        <p:spPr>
          <a:xfrm>
            <a:off x="2868613" y="1738313"/>
            <a:ext cx="5105400" cy="584200"/>
          </a:xfrm>
          <a:prstGeom prst="rect">
            <a:avLst/>
          </a:prstGeom>
          <a:noFill/>
        </p:spPr>
        <p:txBody>
          <a:bodyPr>
            <a:spAutoFit/>
          </a:bodyPr>
          <a:lstStyle/>
          <a:p>
            <a:pPr>
              <a:defRPr/>
            </a:pPr>
            <a:r>
              <a:rPr lang="zh-CN" altLang="en-US" sz="3200" dirty="0">
                <a:latin typeface="方正粗黑宋简体" panose="02000000000000000000" pitchFamily="2" charset="-122"/>
                <a:ea typeface="方正粗黑宋简体" panose="02000000000000000000" pitchFamily="2" charset="-122"/>
              </a:rPr>
              <a:t>公共生活的特征</a:t>
            </a:r>
          </a:p>
        </p:txBody>
      </p:sp>
      <p:pic>
        <p:nvPicPr>
          <p:cNvPr id="116738" name="Picture 2" descr="https://timgsa.baidu.com/timg?image&amp;quality=80&amp;size=b9999_10000&amp;sec=1538366902292&amp;di=793a48e1d577ecdf81e49ea61d6da499&amp;imgtype=0&amp;src=http%3A%2F%2Fimgsrc.baidu.com%2Fimage%2Fc0%253Dshijue1%252C0%252C0%252C294%252C40%2Fsign%3De95430649325bc313f5009db36b6e7c4%2F5d6034a85edf8db10fb299ce0323dd54574e74f8.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844229" y="3485459"/>
            <a:ext cx="2764813" cy="1843209"/>
          </a:xfrm>
          <a:prstGeom prst="rect">
            <a:avLst/>
          </a:prstGeom>
          <a:noFill/>
          <a:effectLst>
            <a:softEdge rad="317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687732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 name="TextBox 21"/>
          <p:cNvSpPr txBox="1">
            <a:spLocks noChangeArrowheads="1"/>
          </p:cNvSpPr>
          <p:nvPr/>
        </p:nvSpPr>
        <p:spPr bwMode="auto">
          <a:xfrm>
            <a:off x="3821113" y="1749426"/>
            <a:ext cx="6972300" cy="755913"/>
          </a:xfrm>
          <a:prstGeom prst="rect">
            <a:avLst/>
          </a:prstGeom>
          <a:noFill/>
          <a:ln w="9525">
            <a:noFill/>
            <a:miter lim="800000"/>
            <a:headEnd/>
            <a:tailEnd/>
          </a:ln>
        </p:spPr>
        <p:txBody>
          <a:bodyPr>
            <a:spAutoFit/>
          </a:bodyPr>
          <a:lstStyle/>
          <a:p>
            <a:pPr eaLnBrk="1" hangingPunct="1">
              <a:lnSpc>
                <a:spcPct val="150000"/>
              </a:lnSpc>
              <a:defRPr/>
            </a:pPr>
            <a:r>
              <a:rPr lang="en-US" altLang="zh-CN" sz="3200" dirty="0">
                <a:latin typeface="+mn-ea"/>
              </a:rPr>
              <a:t>【</a:t>
            </a:r>
            <a:r>
              <a:rPr lang="zh-CN" altLang="en-US" sz="3200" b="1" dirty="0">
                <a:latin typeface="+mn-ea"/>
              </a:rPr>
              <a:t>公共生活中的道德规范</a:t>
            </a:r>
            <a:r>
              <a:rPr lang="en-US" altLang="zh-CN" sz="3200" dirty="0">
                <a:latin typeface="+mn-ea"/>
              </a:rPr>
              <a:t>】</a:t>
            </a:r>
            <a:endParaRPr lang="zh-CN" altLang="en-US" sz="3200" dirty="0">
              <a:latin typeface="+mn-ea"/>
            </a:endParaRPr>
          </a:p>
        </p:txBody>
      </p:sp>
      <p:pic>
        <p:nvPicPr>
          <p:cNvPr id="118786" name="Picture 2" descr="https://timgsa.baidu.com/timg?image&amp;quality=80&amp;size=b9999_10000&amp;sec=1538368473969&amp;di=7ebfe5f9b8ada5f532fbe40c7166419d&amp;imgtype=0&amp;src=http%3A%2F%2Fimgsrc.baidu.com%2Fimgad%2Fpic%2Fitem%2Ff3d3572c11dfa9ec0501f38968d0f703918fc105.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041668" y="3066096"/>
            <a:ext cx="4569832" cy="2735277"/>
          </a:xfrm>
          <a:prstGeom prst="rect">
            <a:avLst/>
          </a:prstGeom>
          <a:noFill/>
          <a:effectLst>
            <a:softEdge rad="6350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34593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 name="TextBox 21"/>
          <p:cNvSpPr txBox="1">
            <a:spLocks noChangeArrowheads="1"/>
          </p:cNvSpPr>
          <p:nvPr/>
        </p:nvSpPr>
        <p:spPr bwMode="auto">
          <a:xfrm>
            <a:off x="3309153" y="1364032"/>
            <a:ext cx="6970713" cy="764697"/>
          </a:xfrm>
          <a:prstGeom prst="rect">
            <a:avLst/>
          </a:prstGeom>
          <a:noFill/>
          <a:ln w="9525">
            <a:noFill/>
            <a:miter lim="800000"/>
            <a:headEnd/>
            <a:tailEnd/>
          </a:ln>
        </p:spPr>
        <p:txBody>
          <a:bodyPr>
            <a:spAutoFit/>
          </a:bodyPr>
          <a:lstStyle/>
          <a:p>
            <a:pPr eaLnBrk="1" hangingPunct="1">
              <a:lnSpc>
                <a:spcPct val="150000"/>
              </a:lnSpc>
              <a:defRPr/>
            </a:pPr>
            <a:r>
              <a:rPr lang="zh-CN" altLang="en-US" sz="3200" dirty="0">
                <a:solidFill>
                  <a:srgbClr val="A80000"/>
                </a:solidFill>
                <a:latin typeface="微软雅黑" panose="020B0503020204020204" pitchFamily="34" charset="-122"/>
                <a:ea typeface="微软雅黑" panose="020B0503020204020204" pitchFamily="34" charset="-122"/>
              </a:rPr>
              <a:t>（二）公共生活中的道德规范</a:t>
            </a:r>
          </a:p>
        </p:txBody>
      </p:sp>
      <p:graphicFrame>
        <p:nvGraphicFramePr>
          <p:cNvPr id="9" name="图示 8"/>
          <p:cNvGraphicFramePr/>
          <p:nvPr>
            <p:extLst>
              <p:ext uri="{D42A27DB-BD31-4B8C-83A1-F6EECF244321}">
                <p14:modId xmlns:p14="http://schemas.microsoft.com/office/powerpoint/2010/main" xmlns="" val="981490775"/>
              </p:ext>
            </p:extLst>
          </p:nvPr>
        </p:nvGraphicFramePr>
        <p:xfrm>
          <a:off x="2320644" y="2318895"/>
          <a:ext cx="7870308" cy="396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1018681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111622" name="图片 5" descr="社会公德特点.pn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2133600" y="1450652"/>
            <a:ext cx="7924800" cy="5035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21"/>
          <p:cNvSpPr txBox="1">
            <a:spLocks noChangeArrowheads="1"/>
          </p:cNvSpPr>
          <p:nvPr/>
        </p:nvSpPr>
        <p:spPr bwMode="auto">
          <a:xfrm>
            <a:off x="3787774" y="1333184"/>
            <a:ext cx="6970713" cy="764697"/>
          </a:xfrm>
          <a:prstGeom prst="rect">
            <a:avLst/>
          </a:prstGeom>
          <a:noFill/>
          <a:ln w="9525">
            <a:noFill/>
            <a:miter lim="800000"/>
            <a:headEnd/>
            <a:tailEnd/>
          </a:ln>
        </p:spPr>
        <p:txBody>
          <a:bodyPr>
            <a:spAutoFit/>
          </a:bodyPr>
          <a:lstStyle/>
          <a:p>
            <a:pPr eaLnBrk="1" hangingPunct="1">
              <a:lnSpc>
                <a:spcPct val="150000"/>
              </a:lnSpc>
              <a:defRPr/>
            </a:pPr>
            <a:r>
              <a:rPr lang="zh-CN" altLang="en-US" sz="3200" dirty="0">
                <a:latin typeface="方正粗黑宋简体" panose="02000000000000000000" pitchFamily="2" charset="-122"/>
                <a:ea typeface="方正粗黑宋简体" panose="02000000000000000000" pitchFamily="2" charset="-122"/>
              </a:rPr>
              <a:t>社会公德的特征</a:t>
            </a:r>
          </a:p>
        </p:txBody>
      </p:sp>
    </p:spTree>
    <p:extLst>
      <p:ext uri="{BB962C8B-B14F-4D97-AF65-F5344CB8AC3E}">
        <p14:creationId xmlns:p14="http://schemas.microsoft.com/office/powerpoint/2010/main" xmlns="" val="1685340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xmlns="" val="0"/>
              </a:ext>
            </a:extLst>
          </a:blip>
          <a:srcRect l="16793" t="-579" r="7647" b="28358"/>
          <a:stretch/>
        </p:blipFill>
        <p:spPr>
          <a:xfrm>
            <a:off x="1629812" y="2209800"/>
            <a:ext cx="9038189" cy="3429000"/>
          </a:xfrm>
          <a:prstGeom prst="ellipse">
            <a:avLst/>
          </a:prstGeom>
          <a:effectLst>
            <a:softEdge rad="635000"/>
          </a:effectLst>
        </p:spPr>
      </p:pic>
      <p:sp>
        <p:nvSpPr>
          <p:cNvPr id="11264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12645" name="AutoShape 6"/>
          <p:cNvSpPr>
            <a:spLocks noChangeArrowheads="1"/>
          </p:cNvSpPr>
          <p:nvPr/>
        </p:nvSpPr>
        <p:spPr bwMode="auto">
          <a:xfrm>
            <a:off x="1533525" y="1903414"/>
            <a:ext cx="9271000" cy="4060825"/>
          </a:xfrm>
          <a:prstGeom prst="flowChartProcess">
            <a:avLst/>
          </a:prstGeom>
          <a:solidFill>
            <a:schemeClr val="bg1">
              <a:alpha val="74901"/>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pic>
        <p:nvPicPr>
          <p:cNvPr id="9" name="图片 8" descr="爱惜环境.jpg"/>
          <p:cNvPicPr>
            <a:picLocks noChangeAspect="1"/>
          </p:cNvPicPr>
          <p:nvPr/>
        </p:nvPicPr>
        <p:blipFill>
          <a:blip r:embed="rId3" cstate="print"/>
          <a:stretch>
            <a:fillRect/>
          </a:stretch>
        </p:blipFill>
        <p:spPr>
          <a:xfrm>
            <a:off x="8845154" y="2928424"/>
            <a:ext cx="1434306" cy="2825122"/>
          </a:xfrm>
          <a:prstGeom prst="rect">
            <a:avLst/>
          </a:prstGeom>
          <a:ln>
            <a:noFill/>
          </a:ln>
          <a:effectLst>
            <a:outerShdw blurRad="190500" algn="tl" rotWithShape="0">
              <a:srgbClr val="000000">
                <a:alpha val="70000"/>
              </a:srgbClr>
            </a:outerShdw>
            <a:softEdge rad="63500"/>
          </a:effectLst>
        </p:spPr>
      </p:pic>
      <p:sp>
        <p:nvSpPr>
          <p:cNvPr id="10" name="TextBox 21"/>
          <p:cNvSpPr txBox="1">
            <a:spLocks noChangeArrowheads="1"/>
          </p:cNvSpPr>
          <p:nvPr/>
        </p:nvSpPr>
        <p:spPr bwMode="auto">
          <a:xfrm>
            <a:off x="2971801" y="1446214"/>
            <a:ext cx="6970713" cy="764697"/>
          </a:xfrm>
          <a:prstGeom prst="rect">
            <a:avLst/>
          </a:prstGeom>
          <a:noFill/>
          <a:ln w="9525">
            <a:noFill/>
            <a:miter lim="800000"/>
            <a:headEnd/>
            <a:tailEnd/>
          </a:ln>
        </p:spPr>
        <p:txBody>
          <a:bodyPr>
            <a:spAutoFit/>
          </a:bodyPr>
          <a:lstStyle/>
          <a:p>
            <a:pPr eaLnBrk="1" hangingPunct="1">
              <a:lnSpc>
                <a:spcPct val="150000"/>
              </a:lnSpc>
              <a:defRPr/>
            </a:pPr>
            <a:r>
              <a:rPr lang="zh-CN" altLang="en-US" sz="3200" dirty="0">
                <a:latin typeface="方正粗黑宋简体" panose="02000000000000000000" pitchFamily="2" charset="-122"/>
                <a:ea typeface="方正粗黑宋简体" panose="02000000000000000000" pitchFamily="2" charset="-122"/>
              </a:rPr>
              <a:t>社会公德的实践和养成</a:t>
            </a:r>
          </a:p>
        </p:txBody>
      </p:sp>
      <p:sp>
        <p:nvSpPr>
          <p:cNvPr id="11" name="矩形 10"/>
          <p:cNvSpPr/>
          <p:nvPr/>
        </p:nvSpPr>
        <p:spPr>
          <a:xfrm>
            <a:off x="2590800" y="2942520"/>
            <a:ext cx="5105400" cy="2811026"/>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marL="0" lvl="1">
              <a:lnSpc>
                <a:spcPts val="4000"/>
              </a:lnSpc>
              <a:spcBef>
                <a:spcPts val="600"/>
              </a:spcBef>
              <a:spcAft>
                <a:spcPts val="600"/>
              </a:spcAft>
              <a:defRPr/>
            </a:pPr>
            <a:r>
              <a:rPr lang="zh-CN" altLang="en-US" sz="2000" b="1" dirty="0">
                <a:latin typeface="楷体" panose="02010609060101010101" pitchFamily="49" charset="-122"/>
                <a:ea typeface="楷体" panose="02010609060101010101" pitchFamily="49" charset="-122"/>
              </a:rPr>
              <a:t>随着我国经济的迅速发展，社会主义精神文明建设不断加强，各种形式的社会公德建设实践活动蓬勃开展。</a:t>
            </a:r>
          </a:p>
          <a:p>
            <a:pPr marL="0" lvl="1">
              <a:lnSpc>
                <a:spcPts val="4000"/>
              </a:lnSpc>
              <a:spcBef>
                <a:spcPts val="600"/>
              </a:spcBef>
              <a:spcAft>
                <a:spcPts val="600"/>
              </a:spcAft>
              <a:defRPr/>
            </a:pPr>
            <a:r>
              <a:rPr lang="zh-CN" altLang="en-US" sz="2000" b="1" dirty="0">
                <a:latin typeface="楷体" panose="02010609060101010101" pitchFamily="49" charset="-122"/>
                <a:ea typeface="楷体" panose="02010609060101010101" pitchFamily="49" charset="-122"/>
              </a:rPr>
              <a:t>我国遵守社会公德的状况，总体是好的，但也存在一些不尽如人意甚至令人忧虑的现象。</a:t>
            </a:r>
          </a:p>
        </p:txBody>
      </p:sp>
    </p:spTree>
    <p:extLst>
      <p:ext uri="{BB962C8B-B14F-4D97-AF65-F5344CB8AC3E}">
        <p14:creationId xmlns:p14="http://schemas.microsoft.com/office/powerpoint/2010/main" xmlns="" val="8243012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 name="Rectangle 3"/>
          <p:cNvSpPr txBox="1">
            <a:spLocks noChangeArrowheads="1"/>
          </p:cNvSpPr>
          <p:nvPr/>
        </p:nvSpPr>
        <p:spPr bwMode="auto">
          <a:xfrm>
            <a:off x="3459163" y="1944795"/>
            <a:ext cx="5832475" cy="504825"/>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defRPr/>
            </a:pPr>
            <a:r>
              <a:rPr lang="zh-CN" altLang="en-US" sz="3200" dirty="0">
                <a:latin typeface="微软雅黑" panose="020B0503020204020204" pitchFamily="34" charset="-122"/>
                <a:ea typeface="微软雅黑" panose="020B0503020204020204" pitchFamily="34" charset="-122"/>
              </a:rPr>
              <a:t>新时代公民道德建设实施纲要</a:t>
            </a:r>
            <a:endParaRPr lang="zh-CN" altLang="zh-CN" sz="3200" dirty="0">
              <a:latin typeface="微软雅黑" panose="020B0503020204020204" pitchFamily="34" charset="-122"/>
              <a:ea typeface="微软雅黑" panose="020B0503020204020204" pitchFamily="34" charset="-122"/>
            </a:endParaRPr>
          </a:p>
        </p:txBody>
      </p:sp>
      <p:pic>
        <p:nvPicPr>
          <p:cNvPr id="1028" name="Picture 4" descr="https://timgsa.baidu.com/timg?image&amp;quality=80&amp;size=b9999_10000&amp;sec=1605677121302&amp;di=7075732ff6d33264ddb9c2dd86805a0f&amp;imgtype=0&amp;src=http%3A%2F%2F365jia.cn%2Fuploads%2Fnews%2Ffolder_20191107%2Fimages%2Fab5fb2af8143a0b52dde4ad7665d29ae.jp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9304" t="18278" b="15091"/>
          <a:stretch/>
        </p:blipFill>
        <p:spPr bwMode="auto">
          <a:xfrm>
            <a:off x="3459163" y="3383278"/>
            <a:ext cx="5550679" cy="2176273"/>
          </a:xfrm>
          <a:prstGeom prst="rect">
            <a:avLst/>
          </a:prstGeom>
          <a:noFill/>
          <a:effectLst>
            <a:softEdge rad="3175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746965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16743" name="Text Box 4"/>
          <p:cNvSpPr txBox="1">
            <a:spLocks noChangeArrowheads="1"/>
          </p:cNvSpPr>
          <p:nvPr/>
        </p:nvSpPr>
        <p:spPr bwMode="auto">
          <a:xfrm>
            <a:off x="3124201" y="3124201"/>
            <a:ext cx="100647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pic>
        <p:nvPicPr>
          <p:cNvPr id="9" name="Picture 3" descr="F200411220831070000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654300" y="2605088"/>
            <a:ext cx="7010400" cy="3810000"/>
          </a:xfrm>
          <a:prstGeom prst="rect">
            <a:avLst/>
          </a:prstGeom>
          <a:solidFill>
            <a:srgbClr val="CAF0F0"/>
          </a:solid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10" name="Rectangle 2"/>
          <p:cNvSpPr>
            <a:spLocks noChangeArrowheads="1"/>
          </p:cNvSpPr>
          <p:nvPr/>
        </p:nvSpPr>
        <p:spPr bwMode="auto">
          <a:xfrm>
            <a:off x="2209800" y="1365250"/>
            <a:ext cx="70866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dirty="0">
                <a:latin typeface="微软雅黑" panose="020B0503020204020204" pitchFamily="34" charset="-122"/>
                <a:ea typeface="微软雅黑" panose="020B0503020204020204" pitchFamily="34" charset="-122"/>
              </a:rPr>
              <a:t>人民网调查：公众最反感的行为</a:t>
            </a:r>
          </a:p>
        </p:txBody>
      </p:sp>
    </p:spTree>
    <p:extLst>
      <p:ext uri="{BB962C8B-B14F-4D97-AF65-F5344CB8AC3E}">
        <p14:creationId xmlns:p14="http://schemas.microsoft.com/office/powerpoint/2010/main" xmlns="" val="4650547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17767" name="Rectangle 5"/>
          <p:cNvSpPr>
            <a:spLocks noChangeArrowheads="1"/>
          </p:cNvSpPr>
          <p:nvPr/>
        </p:nvSpPr>
        <p:spPr bwMode="auto">
          <a:xfrm>
            <a:off x="2057400" y="1066801"/>
            <a:ext cx="6019800"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dirty="0">
                <a:latin typeface="微软雅黑" panose="020B0503020204020204" pitchFamily="34" charset="-122"/>
                <a:ea typeface="微软雅黑" panose="020B0503020204020204" pitchFamily="34" charset="-122"/>
              </a:rPr>
              <a:t>校园中最反感的不文明现象</a:t>
            </a:r>
          </a:p>
        </p:txBody>
      </p:sp>
      <p:sp>
        <p:nvSpPr>
          <p:cNvPr id="9" name="Rectangle 2"/>
          <p:cNvSpPr>
            <a:spLocks noChangeArrowheads="1"/>
          </p:cNvSpPr>
          <p:nvPr/>
        </p:nvSpPr>
        <p:spPr bwMode="auto">
          <a:xfrm>
            <a:off x="2341563" y="1585913"/>
            <a:ext cx="7239000" cy="4832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en-US" altLang="zh-CN" sz="2000">
              <a:solidFill>
                <a:srgbClr val="FF6600"/>
              </a:solidFill>
              <a:latin typeface="微软雅黑" panose="020B0503020204020204" pitchFamily="34" charset="-122"/>
              <a:ea typeface="微软雅黑" panose="020B0503020204020204" pitchFamily="34" charset="-122"/>
            </a:endParaRPr>
          </a:p>
          <a:p>
            <a:pPr eaLnBrk="1" hangingPunct="1">
              <a:lnSpc>
                <a:spcPct val="120000"/>
              </a:lnSpc>
              <a:spcBef>
                <a:spcPct val="0"/>
              </a:spcBef>
              <a:buFontTx/>
              <a:buNone/>
            </a:pPr>
            <a:r>
              <a:rPr lang="en-US" altLang="zh-CN" sz="2000">
                <a:solidFill>
                  <a:srgbClr val="003366"/>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a:solidFill>
                  <a:srgbClr val="1E1C11"/>
                </a:solidFill>
                <a:latin typeface="微软雅黑" panose="020B0503020204020204" pitchFamily="34" charset="-122"/>
                <a:ea typeface="微软雅黑" panose="020B0503020204020204" pitchFamily="34" charset="-122"/>
              </a:rPr>
              <a:t>1.</a:t>
            </a:r>
            <a:r>
              <a:rPr lang="zh-CN" altLang="en-US" sz="2000">
                <a:solidFill>
                  <a:srgbClr val="1E1C11"/>
                </a:solidFill>
                <a:latin typeface="微软雅黑" panose="020B0503020204020204" pitchFamily="34" charset="-122"/>
                <a:ea typeface="微软雅黑" panose="020B0503020204020204" pitchFamily="34" charset="-122"/>
              </a:rPr>
              <a:t>打饭、取钱时不排队、插队</a:t>
            </a:r>
          </a:p>
          <a:p>
            <a:pPr eaLnBrk="1" hangingPunct="1">
              <a:lnSpc>
                <a:spcPct val="120000"/>
              </a:lnSpc>
              <a:spcBef>
                <a:spcPct val="0"/>
              </a:spcBef>
              <a:buFontTx/>
              <a:buNone/>
            </a:pPr>
            <a:r>
              <a:rPr lang="zh-CN" altLang="en-US" sz="2000">
                <a:solidFill>
                  <a:srgbClr val="1E1C11"/>
                </a:solidFill>
                <a:latin typeface="微软雅黑" panose="020B0503020204020204" pitchFamily="34" charset="-122"/>
                <a:ea typeface="微软雅黑" panose="020B0503020204020204" pitchFamily="34" charset="-122"/>
              </a:rPr>
              <a:t> </a:t>
            </a:r>
            <a:r>
              <a:rPr lang="en-US" altLang="zh-CN" sz="2000">
                <a:solidFill>
                  <a:srgbClr val="1E1C11"/>
                </a:solidFill>
                <a:latin typeface="微软雅黑" panose="020B0503020204020204" pitchFamily="34" charset="-122"/>
                <a:ea typeface="微软雅黑" panose="020B0503020204020204" pitchFamily="34" charset="-122"/>
              </a:rPr>
              <a:t>2.</a:t>
            </a:r>
            <a:r>
              <a:rPr lang="zh-CN" altLang="en-US" sz="2000">
                <a:solidFill>
                  <a:srgbClr val="1E1C11"/>
                </a:solidFill>
                <a:latin typeface="微软雅黑" panose="020B0503020204020204" pitchFamily="34" charset="-122"/>
                <a:ea typeface="微软雅黑" panose="020B0503020204020204" pitchFamily="34" charset="-122"/>
              </a:rPr>
              <a:t>不爱护公共卫生</a:t>
            </a:r>
          </a:p>
          <a:p>
            <a:pPr eaLnBrk="1" hangingPunct="1">
              <a:lnSpc>
                <a:spcPct val="120000"/>
              </a:lnSpc>
              <a:spcBef>
                <a:spcPct val="0"/>
              </a:spcBef>
              <a:buFontTx/>
              <a:buNone/>
            </a:pPr>
            <a:r>
              <a:rPr lang="zh-CN" altLang="en-US" sz="2000">
                <a:solidFill>
                  <a:srgbClr val="1E1C11"/>
                </a:solidFill>
                <a:latin typeface="微软雅黑" panose="020B0503020204020204" pitchFamily="34" charset="-122"/>
                <a:ea typeface="微软雅黑" panose="020B0503020204020204" pitchFamily="34" charset="-122"/>
              </a:rPr>
              <a:t> </a:t>
            </a:r>
            <a:r>
              <a:rPr lang="en-US" altLang="zh-CN" sz="2000">
                <a:solidFill>
                  <a:srgbClr val="1E1C11"/>
                </a:solidFill>
                <a:latin typeface="微软雅黑" panose="020B0503020204020204" pitchFamily="34" charset="-122"/>
                <a:ea typeface="微软雅黑" panose="020B0503020204020204" pitchFamily="34" charset="-122"/>
              </a:rPr>
              <a:t>3.</a:t>
            </a:r>
            <a:r>
              <a:rPr lang="zh-CN" altLang="en-US" sz="2000">
                <a:solidFill>
                  <a:srgbClr val="1E1C11"/>
                </a:solidFill>
                <a:latin typeface="微软雅黑" panose="020B0503020204020204" pitchFamily="34" charset="-122"/>
                <a:ea typeface="微软雅黑" panose="020B0503020204020204" pitchFamily="34" charset="-122"/>
              </a:rPr>
              <a:t>不尊重他人，特别是不尊重老师、后勤工作人员</a:t>
            </a:r>
          </a:p>
          <a:p>
            <a:pPr eaLnBrk="1" hangingPunct="1">
              <a:lnSpc>
                <a:spcPct val="120000"/>
              </a:lnSpc>
              <a:spcBef>
                <a:spcPct val="0"/>
              </a:spcBef>
              <a:buFontTx/>
              <a:buNone/>
            </a:pPr>
            <a:r>
              <a:rPr lang="zh-CN" altLang="en-US" sz="2000">
                <a:solidFill>
                  <a:srgbClr val="1E1C11"/>
                </a:solidFill>
                <a:latin typeface="微软雅黑" panose="020B0503020204020204" pitchFamily="34" charset="-122"/>
                <a:ea typeface="微软雅黑" panose="020B0503020204020204" pitchFamily="34" charset="-122"/>
              </a:rPr>
              <a:t> </a:t>
            </a:r>
            <a:r>
              <a:rPr lang="en-US" altLang="zh-CN" sz="2000">
                <a:solidFill>
                  <a:srgbClr val="1E1C11"/>
                </a:solidFill>
                <a:latin typeface="微软雅黑" panose="020B0503020204020204" pitchFamily="34" charset="-122"/>
                <a:ea typeface="微软雅黑" panose="020B0503020204020204" pitchFamily="34" charset="-122"/>
              </a:rPr>
              <a:t>4.</a:t>
            </a:r>
            <a:r>
              <a:rPr lang="zh-CN" altLang="en-US" sz="2000">
                <a:solidFill>
                  <a:srgbClr val="1E1C11"/>
                </a:solidFill>
                <a:latin typeface="微软雅黑" panose="020B0503020204020204" pitchFamily="34" charset="-122"/>
                <a:ea typeface="微软雅黑" panose="020B0503020204020204" pitchFamily="34" charset="-122"/>
              </a:rPr>
              <a:t>随地吐痰、不讲个人卫生</a:t>
            </a:r>
          </a:p>
          <a:p>
            <a:pPr eaLnBrk="1" hangingPunct="1">
              <a:lnSpc>
                <a:spcPct val="120000"/>
              </a:lnSpc>
              <a:spcBef>
                <a:spcPct val="0"/>
              </a:spcBef>
              <a:buFontTx/>
              <a:buNone/>
            </a:pPr>
            <a:r>
              <a:rPr lang="zh-CN" altLang="en-US" sz="2000">
                <a:solidFill>
                  <a:srgbClr val="1E1C11"/>
                </a:solidFill>
                <a:latin typeface="微软雅黑" panose="020B0503020204020204" pitchFamily="34" charset="-122"/>
                <a:ea typeface="微软雅黑" panose="020B0503020204020204" pitchFamily="34" charset="-122"/>
              </a:rPr>
              <a:t> </a:t>
            </a:r>
            <a:r>
              <a:rPr lang="en-US" altLang="zh-CN" sz="2000">
                <a:solidFill>
                  <a:srgbClr val="1E1C11"/>
                </a:solidFill>
                <a:latin typeface="微软雅黑" panose="020B0503020204020204" pitchFamily="34" charset="-122"/>
                <a:ea typeface="微软雅黑" panose="020B0503020204020204" pitchFamily="34" charset="-122"/>
              </a:rPr>
              <a:t>5.</a:t>
            </a:r>
            <a:r>
              <a:rPr lang="zh-CN" altLang="en-US" sz="2000">
                <a:solidFill>
                  <a:srgbClr val="1E1C11"/>
                </a:solidFill>
                <a:latin typeface="微软雅黑" panose="020B0503020204020204" pitchFamily="34" charset="-122"/>
                <a:ea typeface="微软雅黑" panose="020B0503020204020204" pitchFamily="34" charset="-122"/>
              </a:rPr>
              <a:t>公交车上不给老弱病残让座</a:t>
            </a:r>
          </a:p>
          <a:p>
            <a:pPr eaLnBrk="1" hangingPunct="1">
              <a:lnSpc>
                <a:spcPct val="120000"/>
              </a:lnSpc>
              <a:spcBef>
                <a:spcPct val="0"/>
              </a:spcBef>
              <a:buFontTx/>
              <a:buNone/>
            </a:pPr>
            <a:r>
              <a:rPr lang="zh-CN" altLang="en-US" sz="2000">
                <a:solidFill>
                  <a:srgbClr val="1E1C11"/>
                </a:solidFill>
                <a:latin typeface="微软雅黑" panose="020B0503020204020204" pitchFamily="34" charset="-122"/>
                <a:ea typeface="微软雅黑" panose="020B0503020204020204" pitchFamily="34" charset="-122"/>
              </a:rPr>
              <a:t> </a:t>
            </a:r>
            <a:r>
              <a:rPr lang="en-US" altLang="zh-CN" sz="2000">
                <a:solidFill>
                  <a:srgbClr val="1E1C11"/>
                </a:solidFill>
                <a:latin typeface="微软雅黑" panose="020B0503020204020204" pitchFamily="34" charset="-122"/>
                <a:ea typeface="微软雅黑" panose="020B0503020204020204" pitchFamily="34" charset="-122"/>
              </a:rPr>
              <a:t>6.</a:t>
            </a:r>
            <a:r>
              <a:rPr lang="zh-CN" altLang="en-US" sz="2000">
                <a:solidFill>
                  <a:srgbClr val="1E1C11"/>
                </a:solidFill>
                <a:latin typeface="微软雅黑" panose="020B0503020204020204" pitchFamily="34" charset="-122"/>
                <a:ea typeface="微软雅黑" panose="020B0503020204020204" pitchFamily="34" charset="-122"/>
              </a:rPr>
              <a:t>在宿舍里打扰别人休息</a:t>
            </a:r>
          </a:p>
          <a:p>
            <a:pPr eaLnBrk="1" hangingPunct="1">
              <a:lnSpc>
                <a:spcPct val="120000"/>
              </a:lnSpc>
              <a:spcBef>
                <a:spcPct val="0"/>
              </a:spcBef>
              <a:buFontTx/>
              <a:buNone/>
            </a:pPr>
            <a:r>
              <a:rPr lang="zh-CN" altLang="en-US" sz="2000">
                <a:solidFill>
                  <a:srgbClr val="1E1C11"/>
                </a:solidFill>
                <a:latin typeface="微软雅黑" panose="020B0503020204020204" pitchFamily="34" charset="-122"/>
                <a:ea typeface="微软雅黑" panose="020B0503020204020204" pitchFamily="34" charset="-122"/>
              </a:rPr>
              <a:t> </a:t>
            </a:r>
            <a:r>
              <a:rPr lang="en-US" altLang="zh-CN" sz="2000">
                <a:solidFill>
                  <a:srgbClr val="1E1C11"/>
                </a:solidFill>
                <a:latin typeface="微软雅黑" panose="020B0503020204020204" pitchFamily="34" charset="-122"/>
                <a:ea typeface="微软雅黑" panose="020B0503020204020204" pitchFamily="34" charset="-122"/>
              </a:rPr>
              <a:t>7.</a:t>
            </a:r>
            <a:r>
              <a:rPr lang="zh-CN" altLang="en-US" sz="2000">
                <a:solidFill>
                  <a:srgbClr val="1E1C11"/>
                </a:solidFill>
                <a:latin typeface="微软雅黑" panose="020B0503020204020204" pitchFamily="34" charset="-122"/>
                <a:ea typeface="微软雅黑" panose="020B0503020204020204" pitchFamily="34" charset="-122"/>
              </a:rPr>
              <a:t>在自习室不关手机铃声、大声说话、吃东西等</a:t>
            </a:r>
          </a:p>
          <a:p>
            <a:pPr eaLnBrk="1" hangingPunct="1">
              <a:lnSpc>
                <a:spcPct val="120000"/>
              </a:lnSpc>
              <a:spcBef>
                <a:spcPct val="0"/>
              </a:spcBef>
              <a:buFontTx/>
              <a:buNone/>
            </a:pPr>
            <a:r>
              <a:rPr lang="zh-CN" altLang="en-US" sz="2000">
                <a:solidFill>
                  <a:srgbClr val="1E1C11"/>
                </a:solidFill>
                <a:latin typeface="微软雅黑" panose="020B0503020204020204" pitchFamily="34" charset="-122"/>
                <a:ea typeface="微软雅黑" panose="020B0503020204020204" pitchFamily="34" charset="-122"/>
              </a:rPr>
              <a:t> </a:t>
            </a:r>
            <a:r>
              <a:rPr lang="en-US" altLang="zh-CN" sz="2000">
                <a:solidFill>
                  <a:srgbClr val="1E1C11"/>
                </a:solidFill>
                <a:latin typeface="微软雅黑" panose="020B0503020204020204" pitchFamily="34" charset="-122"/>
                <a:ea typeface="微软雅黑" panose="020B0503020204020204" pitchFamily="34" charset="-122"/>
              </a:rPr>
              <a:t>8.</a:t>
            </a:r>
            <a:r>
              <a:rPr lang="zh-CN" altLang="en-US" sz="2000">
                <a:solidFill>
                  <a:srgbClr val="1E1C11"/>
                </a:solidFill>
                <a:latin typeface="微软雅黑" panose="020B0503020204020204" pitchFamily="34" charset="-122"/>
                <a:ea typeface="微软雅黑" panose="020B0503020204020204" pitchFamily="34" charset="-122"/>
              </a:rPr>
              <a:t>上公共厕所不冲水</a:t>
            </a:r>
          </a:p>
          <a:p>
            <a:pPr eaLnBrk="1" hangingPunct="1">
              <a:lnSpc>
                <a:spcPct val="120000"/>
              </a:lnSpc>
              <a:spcBef>
                <a:spcPct val="0"/>
              </a:spcBef>
              <a:buFontTx/>
              <a:buNone/>
            </a:pPr>
            <a:r>
              <a:rPr lang="zh-CN" altLang="en-US" sz="2000">
                <a:solidFill>
                  <a:srgbClr val="1E1C11"/>
                </a:solidFill>
                <a:latin typeface="微软雅黑" panose="020B0503020204020204" pitchFamily="34" charset="-122"/>
                <a:ea typeface="微软雅黑" panose="020B0503020204020204" pitchFamily="34" charset="-122"/>
              </a:rPr>
              <a:t> </a:t>
            </a:r>
            <a:r>
              <a:rPr lang="en-US" altLang="zh-CN" sz="2000">
                <a:solidFill>
                  <a:srgbClr val="1E1C11"/>
                </a:solidFill>
                <a:latin typeface="微软雅黑" panose="020B0503020204020204" pitchFamily="34" charset="-122"/>
                <a:ea typeface="微软雅黑" panose="020B0503020204020204" pitchFamily="34" charset="-122"/>
              </a:rPr>
              <a:t>9.</a:t>
            </a:r>
            <a:r>
              <a:rPr lang="zh-CN" altLang="en-US" sz="2000">
                <a:solidFill>
                  <a:srgbClr val="1E1C11"/>
                </a:solidFill>
                <a:latin typeface="微软雅黑" panose="020B0503020204020204" pitchFamily="34" charset="-122"/>
                <a:ea typeface="微软雅黑" panose="020B0503020204020204" pitchFamily="34" charset="-122"/>
              </a:rPr>
              <a:t>不爱护学校公共设施、践踏草坪</a:t>
            </a:r>
          </a:p>
          <a:p>
            <a:pPr eaLnBrk="1" hangingPunct="1">
              <a:lnSpc>
                <a:spcPct val="120000"/>
              </a:lnSpc>
              <a:spcBef>
                <a:spcPct val="0"/>
              </a:spcBef>
              <a:buFontTx/>
              <a:buNone/>
            </a:pPr>
            <a:r>
              <a:rPr lang="zh-CN" altLang="en-US" sz="2000">
                <a:solidFill>
                  <a:srgbClr val="1E1C11"/>
                </a:solidFill>
                <a:latin typeface="微软雅黑" panose="020B0503020204020204" pitchFamily="34" charset="-122"/>
                <a:ea typeface="微软雅黑" panose="020B0503020204020204" pitchFamily="34" charset="-122"/>
              </a:rPr>
              <a:t> </a:t>
            </a:r>
            <a:r>
              <a:rPr lang="en-US" altLang="zh-CN" sz="2000">
                <a:solidFill>
                  <a:srgbClr val="1E1C11"/>
                </a:solidFill>
                <a:latin typeface="微软雅黑" panose="020B0503020204020204" pitchFamily="34" charset="-122"/>
                <a:ea typeface="微软雅黑" panose="020B0503020204020204" pitchFamily="34" charset="-122"/>
              </a:rPr>
              <a:t>10.</a:t>
            </a:r>
            <a:r>
              <a:rPr lang="zh-CN" altLang="en-US" sz="2000">
                <a:solidFill>
                  <a:srgbClr val="1E1C11"/>
                </a:solidFill>
                <a:latin typeface="微软雅黑" panose="020B0503020204020204" pitchFamily="34" charset="-122"/>
                <a:ea typeface="微软雅黑" panose="020B0503020204020204" pitchFamily="34" charset="-122"/>
              </a:rPr>
              <a:t>在自习室、食堂占座</a:t>
            </a:r>
          </a:p>
          <a:p>
            <a:pPr eaLnBrk="1" hangingPunct="1">
              <a:lnSpc>
                <a:spcPct val="120000"/>
              </a:lnSpc>
              <a:spcBef>
                <a:spcPct val="0"/>
              </a:spcBef>
              <a:buFontTx/>
              <a:buNone/>
            </a:pPr>
            <a:r>
              <a:rPr lang="zh-CN" altLang="en-US" sz="2000">
                <a:solidFill>
                  <a:srgbClr val="1E1C11"/>
                </a:solidFill>
                <a:latin typeface="微软雅黑" panose="020B0503020204020204" pitchFamily="34" charset="-122"/>
                <a:ea typeface="微软雅黑" panose="020B0503020204020204" pitchFamily="34" charset="-122"/>
              </a:rPr>
              <a:t> </a:t>
            </a:r>
            <a:r>
              <a:rPr lang="en-US" altLang="zh-CN" sz="2000">
                <a:solidFill>
                  <a:srgbClr val="1E1C11"/>
                </a:solidFill>
                <a:latin typeface="微软雅黑" panose="020B0503020204020204" pitchFamily="34" charset="-122"/>
                <a:ea typeface="微软雅黑" panose="020B0503020204020204" pitchFamily="34" charset="-122"/>
              </a:rPr>
              <a:t>11.</a:t>
            </a:r>
            <a:r>
              <a:rPr lang="zh-CN" altLang="en-US" sz="2000">
                <a:solidFill>
                  <a:srgbClr val="1E1C11"/>
                </a:solidFill>
                <a:latin typeface="微软雅黑" panose="020B0503020204020204" pitchFamily="34" charset="-122"/>
                <a:ea typeface="微软雅黑" panose="020B0503020204020204" pitchFamily="34" charset="-122"/>
              </a:rPr>
              <a:t>一味地与他人攀比</a:t>
            </a:r>
          </a:p>
          <a:p>
            <a:pPr eaLnBrk="1" hangingPunct="1">
              <a:lnSpc>
                <a:spcPct val="120000"/>
              </a:lnSpc>
              <a:spcBef>
                <a:spcPct val="0"/>
              </a:spcBef>
              <a:buFontTx/>
              <a:buNone/>
            </a:pPr>
            <a:r>
              <a:rPr lang="zh-CN" altLang="en-US" sz="2000">
                <a:solidFill>
                  <a:srgbClr val="1E1C11"/>
                </a:solidFill>
                <a:latin typeface="微软雅黑" panose="020B0503020204020204" pitchFamily="34" charset="-122"/>
                <a:ea typeface="微软雅黑" panose="020B0503020204020204" pitchFamily="34" charset="-122"/>
              </a:rPr>
              <a:t> </a:t>
            </a:r>
            <a:r>
              <a:rPr lang="en-US" altLang="zh-CN" sz="2000">
                <a:solidFill>
                  <a:srgbClr val="1E1C11"/>
                </a:solidFill>
                <a:latin typeface="微软雅黑" panose="020B0503020204020204" pitchFamily="34" charset="-122"/>
                <a:ea typeface="微软雅黑" panose="020B0503020204020204" pitchFamily="34" charset="-122"/>
              </a:rPr>
              <a:t>12.</a:t>
            </a:r>
            <a:r>
              <a:rPr lang="zh-CN" altLang="en-US" sz="2000">
                <a:solidFill>
                  <a:srgbClr val="1E1C11"/>
                </a:solidFill>
                <a:latin typeface="微软雅黑" panose="020B0503020204020204" pitchFamily="34" charset="-122"/>
                <a:ea typeface="微软雅黑" panose="020B0503020204020204" pitchFamily="34" charset="-122"/>
              </a:rPr>
              <a:t>情侣不分场合搂搂抱抱</a:t>
            </a:r>
          </a:p>
        </p:txBody>
      </p:sp>
      <p:pic>
        <p:nvPicPr>
          <p:cNvPr id="117769" name="图片 4" descr="2006414811362.pn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8758239" y="3886200"/>
            <a:ext cx="1081087"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430103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 name="TextBox 21"/>
          <p:cNvSpPr txBox="1">
            <a:spLocks noChangeArrowheads="1"/>
          </p:cNvSpPr>
          <p:nvPr/>
        </p:nvSpPr>
        <p:spPr bwMode="auto">
          <a:xfrm>
            <a:off x="3352134" y="2070159"/>
            <a:ext cx="6970713" cy="755913"/>
          </a:xfrm>
          <a:prstGeom prst="rect">
            <a:avLst/>
          </a:prstGeom>
          <a:noFill/>
          <a:ln w="9525">
            <a:noFill/>
            <a:miter lim="800000"/>
            <a:headEnd/>
            <a:tailEnd/>
          </a:ln>
        </p:spPr>
        <p:txBody>
          <a:bodyPr>
            <a:spAutoFit/>
          </a:bodyPr>
          <a:lstStyle/>
          <a:p>
            <a:pPr eaLnBrk="1" hangingPunct="1">
              <a:lnSpc>
                <a:spcPct val="150000"/>
              </a:lnSpc>
              <a:defRPr/>
            </a:pPr>
            <a:r>
              <a:rPr lang="zh-CN" altLang="en-US" sz="3200" dirty="0">
                <a:solidFill>
                  <a:srgbClr val="A80000"/>
                </a:solidFill>
                <a:latin typeface="微软雅黑" panose="020B0503020204020204" pitchFamily="34" charset="-122"/>
                <a:ea typeface="微软雅黑" panose="020B0503020204020204" pitchFamily="34" charset="-122"/>
              </a:rPr>
              <a:t>（三）网络生活中的道德要求</a:t>
            </a:r>
          </a:p>
        </p:txBody>
      </p:sp>
      <p:pic>
        <p:nvPicPr>
          <p:cNvPr id="117762" name="Picture 2" descr="https://timgsa.baidu.com/timg?image&amp;quality=80&amp;size=b9999_10000&amp;sec=1538368322464&amp;di=e8a5b9322231ab5e7c96faac80b79dbb&amp;imgtype=0&amp;src=http%3A%2F%2Fimgsrc.baidu.com%2Fimgad%2Fpic%2Fitem%2F6c224f4a20a44623c14af97b9222720e0cf3d723.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38204" y="3429000"/>
            <a:ext cx="2972305" cy="2063778"/>
          </a:xfrm>
          <a:prstGeom prst="rect">
            <a:avLst/>
          </a:prstGeom>
          <a:noFill/>
          <a:effectLst>
            <a:softEdge rad="6350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208074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流程图: 库存数据 5"/>
          <p:cNvSpPr>
            <a:spLocks noChangeArrowheads="1"/>
          </p:cNvSpPr>
          <p:nvPr/>
        </p:nvSpPr>
        <p:spPr bwMode="auto">
          <a:xfrm>
            <a:off x="1849284" y="2793501"/>
            <a:ext cx="2133600" cy="2133600"/>
          </a:xfrm>
          <a:prstGeom prst="flowChartOnlineStorage">
            <a:avLst/>
          </a:prstGeom>
          <a:solidFill>
            <a:srgbClr val="FFC000"/>
          </a:solidFill>
          <a:ln w="9525" algn="ctr">
            <a:solidFill>
              <a:schemeClr val="tx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131076"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graphicFrame>
        <p:nvGraphicFramePr>
          <p:cNvPr id="4" name="图示 3"/>
          <p:cNvGraphicFramePr/>
          <p:nvPr>
            <p:extLst>
              <p:ext uri="{D42A27DB-BD31-4B8C-83A1-F6EECF244321}">
                <p14:modId xmlns:p14="http://schemas.microsoft.com/office/powerpoint/2010/main" xmlns="" val="1427029964"/>
              </p:ext>
            </p:extLst>
          </p:nvPr>
        </p:nvGraphicFramePr>
        <p:xfrm>
          <a:off x="2905386" y="1484851"/>
          <a:ext cx="8942665" cy="4504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p:cNvSpPr txBox="1"/>
          <p:nvPr/>
        </p:nvSpPr>
        <p:spPr>
          <a:xfrm>
            <a:off x="1799466" y="2885779"/>
            <a:ext cx="923330" cy="2133600"/>
          </a:xfrm>
          <a:prstGeom prst="rect">
            <a:avLst/>
          </a:prstGeom>
          <a:noFill/>
        </p:spPr>
        <p:txBody>
          <a:bodyPr vert="eaVert">
            <a:spAutoFit/>
          </a:bodyPr>
          <a:lstStyle/>
          <a:p>
            <a:pPr algn="ctr">
              <a:defRPr/>
            </a:pPr>
            <a:r>
              <a:rPr lang="zh-CN" altLang="en-US" sz="2400" dirty="0">
                <a:latin typeface="方正粗黑宋简体" panose="02000000000000000000" pitchFamily="2" charset="-122"/>
                <a:ea typeface="方正粗黑宋简体" panose="02000000000000000000" pitchFamily="2" charset="-122"/>
              </a:rPr>
              <a:t>网络生活中的</a:t>
            </a:r>
            <a:endParaRPr lang="en-US" altLang="zh-CN" sz="2400" dirty="0">
              <a:latin typeface="方正粗黑宋简体" panose="02000000000000000000" pitchFamily="2" charset="-122"/>
              <a:ea typeface="方正粗黑宋简体" panose="02000000000000000000" pitchFamily="2" charset="-122"/>
            </a:endParaRPr>
          </a:p>
          <a:p>
            <a:pPr algn="ctr">
              <a:defRPr/>
            </a:pPr>
            <a:r>
              <a:rPr lang="zh-CN" altLang="en-US" sz="2400" dirty="0">
                <a:latin typeface="方正粗黑宋简体" panose="02000000000000000000" pitchFamily="2" charset="-122"/>
                <a:ea typeface="方正粗黑宋简体" panose="02000000000000000000" pitchFamily="2" charset="-122"/>
              </a:rPr>
              <a:t>道德要求</a:t>
            </a:r>
          </a:p>
        </p:txBody>
      </p:sp>
    </p:spTree>
    <p:extLst>
      <p:ext uri="{BB962C8B-B14F-4D97-AF65-F5344CB8AC3E}">
        <p14:creationId xmlns:p14="http://schemas.microsoft.com/office/powerpoint/2010/main" xmlns="" val="8158974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s://timgsa.baidu.com/timg?image&amp;quality=80&amp;size=b9999_10000&amp;sec=1605681416468&amp;di=9954c623276db69410707bd7c384067c&amp;imgtype=0&amp;src=http%3A%2F%2Fimg.51miz.com%2FTemplet%2F00%2F23%2F03%2F25%2F230325_5b58052af66a19d90e6e2a6fd3cf7e42.jpg%2521%2Fquality%2F90%2Funsharp%2Ftrue%2Fcompress%2Ftrue%2Ffw%2F840"/>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3998" t="5465" r="4002" b="5634"/>
          <a:stretch/>
        </p:blipFill>
        <p:spPr bwMode="auto">
          <a:xfrm>
            <a:off x="2514600" y="1481328"/>
            <a:ext cx="7360920" cy="480974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36434779"/>
      </p:ext>
    </p:extLst>
  </p:cSld>
  <p:clrMapOvr>
    <a:masterClrMapping/>
  </p:clrMapOvr>
  <p:transition>
    <p:cover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网络不文明行为200509"/>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8921"/>
          <a:stretch/>
        </p:blipFill>
        <p:spPr bwMode="auto">
          <a:xfrm>
            <a:off x="2095500" y="1133413"/>
            <a:ext cx="8001000" cy="4947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163696483"/>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timgsa.baidu.com/timg?image&amp;quality=80&amp;size=b9999_10000&amp;sec=1605681224703&amp;di=440ff6a05f078fc5db637d0f16f2c04d&amp;imgtype=0&amp;src=http%3A%2F%2Fpics5.baidu.com%2Ffeed%2F0e2442a7d933c895dd1de3260deac7f68302000f.jpeg%3Ftoken%3D3b83382a577a6e86b9876e501145c466"/>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7649"/>
          <a:stretch/>
        </p:blipFill>
        <p:spPr bwMode="auto">
          <a:xfrm>
            <a:off x="2351147" y="999094"/>
            <a:ext cx="8953500" cy="552297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文本框 1"/>
          <p:cNvSpPr txBox="1"/>
          <p:nvPr/>
        </p:nvSpPr>
        <p:spPr>
          <a:xfrm>
            <a:off x="1612483" y="2306686"/>
            <a:ext cx="738664" cy="4215384"/>
          </a:xfrm>
          <a:prstGeom prst="rect">
            <a:avLst/>
          </a:prstGeom>
          <a:noFill/>
        </p:spPr>
        <p:txBody>
          <a:bodyPr vert="eaVert" wrap="square" rtlCol="0">
            <a:spAutoFit/>
          </a:bodyPr>
          <a:lstStyle/>
          <a:p>
            <a:r>
              <a:rPr lang="zh-CN" altLang="en-US" sz="3600" dirty="0">
                <a:latin typeface="方正粗黑宋简体" panose="02000000000000000000" pitchFamily="2" charset="-122"/>
                <a:ea typeface="方正粗黑宋简体" panose="02000000000000000000" pitchFamily="2" charset="-122"/>
              </a:rPr>
              <a:t>人肉搜索的监管</a:t>
            </a:r>
          </a:p>
        </p:txBody>
      </p:sp>
    </p:spTree>
    <p:extLst>
      <p:ext uri="{BB962C8B-B14F-4D97-AF65-F5344CB8AC3E}">
        <p14:creationId xmlns:p14="http://schemas.microsoft.com/office/powerpoint/2010/main" xmlns="" val="2872581322"/>
      </p:ext>
    </p:extLst>
  </p:cSld>
  <p:clrMapOvr>
    <a:masterClrMapping/>
  </p:clrMapOvr>
  <p:transition>
    <p:comb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a:extLst>
              <a:ext uri="{FF2B5EF4-FFF2-40B4-BE49-F238E27FC236}">
                <a16:creationId xmlns:a16="http://schemas.microsoft.com/office/drawing/2014/main" xmlns="" id="{15765912-793F-4B3A-A312-03B5D2CCAF3C}"/>
              </a:ext>
            </a:extLst>
          </p:cNvPr>
          <p:cNvGraphicFramePr/>
          <p:nvPr>
            <p:extLst>
              <p:ext uri="{D42A27DB-BD31-4B8C-83A1-F6EECF244321}">
                <p14:modId xmlns:p14="http://schemas.microsoft.com/office/powerpoint/2010/main" xmlns="" val="142622444"/>
              </p:ext>
            </p:extLst>
          </p:nvPr>
        </p:nvGraphicFramePr>
        <p:xfrm>
          <a:off x="3422612" y="751356"/>
          <a:ext cx="6120883" cy="46291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xmlns="" id="{A442B794-6CF3-4291-91F6-E2950EEB0454}"/>
              </a:ext>
            </a:extLst>
          </p:cNvPr>
          <p:cNvSpPr/>
          <p:nvPr/>
        </p:nvSpPr>
        <p:spPr>
          <a:xfrm>
            <a:off x="436438" y="4887994"/>
            <a:ext cx="11319123" cy="166176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7316634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 xmlns:a16="http://schemas.microsoft.com/office/drawing/2014/main" id="{8C51D833-B8DC-48FE-9B59-D426CB955F65}"/>
              </a:ext>
            </a:extLst>
          </p:cNvPr>
          <p:cNvSpPr>
            <a:spLocks noGrp="1" noChangeArrowheads="1"/>
          </p:cNvSpPr>
          <p:nvPr>
            <p:ph type="title" idx="4294967295"/>
          </p:nvPr>
        </p:nvSpPr>
        <p:spPr>
          <a:xfrm>
            <a:off x="1976582" y="1825119"/>
            <a:ext cx="6164263" cy="719137"/>
          </a:xfrm>
        </p:spPr>
        <p:txBody>
          <a:bodyPr/>
          <a:lstStyle/>
          <a:p>
            <a:r>
              <a:rPr lang="zh-CN" altLang="en-US" sz="2800" b="1" dirty="0" smtClean="0">
                <a:solidFill>
                  <a:srgbClr val="FF0000"/>
                </a:solidFill>
                <a:ea typeface="黑体" panose="02010609060101010101" pitchFamily="49" charset="-122"/>
              </a:rPr>
              <a:t>（一） 职业</a:t>
            </a:r>
            <a:r>
              <a:rPr lang="zh-CN" altLang="en-US" sz="2800" b="1" dirty="0">
                <a:solidFill>
                  <a:srgbClr val="FF0000"/>
                </a:solidFill>
                <a:ea typeface="黑体" panose="02010609060101010101" pitchFamily="49" charset="-122"/>
              </a:rPr>
              <a:t>生活与劳动观念</a:t>
            </a:r>
          </a:p>
        </p:txBody>
      </p:sp>
      <p:sp>
        <p:nvSpPr>
          <p:cNvPr id="20483" name="Text Box 5">
            <a:extLst>
              <a:ext uri="{FF2B5EF4-FFF2-40B4-BE49-F238E27FC236}">
                <a16:creationId xmlns="" xmlns:a16="http://schemas.microsoft.com/office/drawing/2014/main" id="{62814B46-2E6D-431D-94ED-E8555644D36E}"/>
              </a:ext>
            </a:extLst>
          </p:cNvPr>
          <p:cNvSpPr txBox="1">
            <a:spLocks noChangeArrowheads="1"/>
          </p:cNvSpPr>
          <p:nvPr/>
        </p:nvSpPr>
        <p:spPr bwMode="auto">
          <a:xfrm>
            <a:off x="5664200" y="2708275"/>
            <a:ext cx="3887788" cy="308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a:solidFill>
                  <a:srgbClr val="0000FF"/>
                </a:solidFill>
                <a:latin typeface="楷体_GB2312" pitchFamily="49" charset="-122"/>
                <a:ea typeface="楷体_GB2312" pitchFamily="49" charset="-122"/>
              </a:rPr>
              <a:t>　　</a:t>
            </a:r>
            <a:r>
              <a:rPr lang="zh-CN" altLang="en-US" sz="2800" b="1">
                <a:solidFill>
                  <a:srgbClr val="0000FF"/>
                </a:solidFill>
                <a:latin typeface="楷体_GB2312" pitchFamily="49" charset="-122"/>
                <a:ea typeface="楷体_GB2312" pitchFamily="49" charset="-122"/>
              </a:rPr>
              <a:t>职业是人的第二生命。职业活动是人类社会活动的重要组成部分。</a:t>
            </a:r>
          </a:p>
          <a:p>
            <a:pPr eaLnBrk="1" hangingPunct="1">
              <a:spcBef>
                <a:spcPct val="0"/>
              </a:spcBef>
              <a:buFontTx/>
              <a:buNone/>
            </a:pPr>
            <a:r>
              <a:rPr lang="zh-CN" altLang="en-US" sz="2800" b="1">
                <a:solidFill>
                  <a:srgbClr val="0000FF"/>
                </a:solidFill>
                <a:latin typeface="楷体_GB2312" pitchFamily="49" charset="-122"/>
                <a:ea typeface="楷体_GB2312" pitchFamily="49" charset="-122"/>
              </a:rPr>
              <a:t>　　为保证职业活动的有序进行，社会通过道德和法律规范人们的职业行为。</a:t>
            </a:r>
          </a:p>
        </p:txBody>
      </p:sp>
      <p:pic>
        <p:nvPicPr>
          <p:cNvPr id="20484" name="Picture 12">
            <a:hlinkClick r:id="rId2"/>
            <a:extLst>
              <a:ext uri="{FF2B5EF4-FFF2-40B4-BE49-F238E27FC236}">
                <a16:creationId xmlns="" xmlns:a16="http://schemas.microsoft.com/office/drawing/2014/main" id="{5755F985-3F57-4464-92D2-59C2DC982180}"/>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640013" y="2781300"/>
            <a:ext cx="2520950" cy="2952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138246" name="图片 3"/>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2632075" y="2752725"/>
            <a:ext cx="7016750" cy="2190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551046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2" name="图片 1"/>
          <p:cNvPicPr>
            <a:picLocks noChangeAspect="1"/>
          </p:cNvPicPr>
          <p:nvPr/>
        </p:nvPicPr>
        <p:blipFill>
          <a:blip r:embed="rId2"/>
          <a:stretch>
            <a:fillRect/>
          </a:stretch>
        </p:blipFill>
        <p:spPr>
          <a:xfrm>
            <a:off x="1738313" y="1247012"/>
            <a:ext cx="9211056" cy="5181219"/>
          </a:xfrm>
          <a:prstGeom prst="rect">
            <a:avLst/>
          </a:prstGeom>
        </p:spPr>
      </p:pic>
    </p:spTree>
    <p:extLst>
      <p:ext uri="{BB962C8B-B14F-4D97-AF65-F5344CB8AC3E}">
        <p14:creationId xmlns:p14="http://schemas.microsoft.com/office/powerpoint/2010/main" xmlns="" val="3092583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 name="TextBox 21"/>
          <p:cNvSpPr txBox="1">
            <a:spLocks noChangeArrowheads="1"/>
          </p:cNvSpPr>
          <p:nvPr/>
        </p:nvSpPr>
        <p:spPr bwMode="auto">
          <a:xfrm>
            <a:off x="3221115" y="2145364"/>
            <a:ext cx="6970713" cy="755913"/>
          </a:xfrm>
          <a:prstGeom prst="rect">
            <a:avLst/>
          </a:prstGeom>
          <a:noFill/>
          <a:ln w="9525">
            <a:noFill/>
            <a:miter lim="800000"/>
            <a:headEnd/>
            <a:tailEnd/>
          </a:ln>
        </p:spPr>
        <p:txBody>
          <a:bodyPr>
            <a:spAutoFit/>
          </a:bodyPr>
          <a:lstStyle/>
          <a:p>
            <a:pPr eaLnBrk="1" hangingPunct="1">
              <a:lnSpc>
                <a:spcPct val="150000"/>
              </a:lnSpc>
              <a:defRPr/>
            </a:pPr>
            <a:r>
              <a:rPr lang="zh-CN" altLang="en-US" sz="3200" dirty="0">
                <a:solidFill>
                  <a:srgbClr val="A80000"/>
                </a:solidFill>
                <a:latin typeface="微软雅黑" panose="020B0503020204020204" pitchFamily="34" charset="-122"/>
                <a:ea typeface="微软雅黑" panose="020B0503020204020204" pitchFamily="34" charset="-122"/>
              </a:rPr>
              <a:t>（二）职业生活中的道德规范</a:t>
            </a:r>
          </a:p>
        </p:txBody>
      </p:sp>
      <p:pic>
        <p:nvPicPr>
          <p:cNvPr id="120834" name="Picture 2" descr="https://timgsa.baidu.com/timg?image&amp;quality=80&amp;size=b9999_10000&amp;sec=1538369228519&amp;di=e369d72040d438174f85ca45fc70ed45&amp;imgtype=0&amp;src=http%3A%2F%2Fwww.551wenti.com%2Fpic%2Fupload%2F20150625%2F14352024449980.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154750" y="3582814"/>
            <a:ext cx="4094046" cy="1964316"/>
          </a:xfrm>
          <a:prstGeom prst="rect">
            <a:avLst/>
          </a:prstGeom>
          <a:noFill/>
          <a:effectLst>
            <a:softEdge rad="6350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65198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 name="TextBox 21"/>
          <p:cNvSpPr txBox="1">
            <a:spLocks noChangeArrowheads="1"/>
          </p:cNvSpPr>
          <p:nvPr/>
        </p:nvSpPr>
        <p:spPr bwMode="auto">
          <a:xfrm>
            <a:off x="3460813" y="1333184"/>
            <a:ext cx="6970713" cy="764697"/>
          </a:xfrm>
          <a:prstGeom prst="rect">
            <a:avLst/>
          </a:prstGeom>
          <a:noFill/>
          <a:ln w="9525">
            <a:noFill/>
            <a:miter lim="800000"/>
            <a:headEnd/>
            <a:tailEnd/>
          </a:ln>
        </p:spPr>
        <p:txBody>
          <a:bodyPr>
            <a:spAutoFit/>
          </a:bodyPr>
          <a:lstStyle/>
          <a:p>
            <a:pPr eaLnBrk="1" hangingPunct="1">
              <a:lnSpc>
                <a:spcPct val="150000"/>
              </a:lnSpc>
              <a:defRPr/>
            </a:pPr>
            <a:r>
              <a:rPr lang="zh-CN" altLang="en-US" sz="3200" dirty="0">
                <a:latin typeface="方正粗黑宋简体" panose="02000000000000000000" pitchFamily="2" charset="-122"/>
                <a:ea typeface="方正粗黑宋简体" panose="02000000000000000000" pitchFamily="2" charset="-122"/>
              </a:rPr>
              <a:t>职业生活中的道德规范</a:t>
            </a:r>
          </a:p>
        </p:txBody>
      </p:sp>
      <p:graphicFrame>
        <p:nvGraphicFramePr>
          <p:cNvPr id="4" name="图示 3"/>
          <p:cNvGraphicFramePr/>
          <p:nvPr>
            <p:extLst>
              <p:ext uri="{D42A27DB-BD31-4B8C-83A1-F6EECF244321}">
                <p14:modId xmlns:p14="http://schemas.microsoft.com/office/powerpoint/2010/main" xmlns="" val="3028024058"/>
              </p:ext>
            </p:extLst>
          </p:nvPr>
        </p:nvGraphicFramePr>
        <p:xfrm>
          <a:off x="2160846" y="2452061"/>
          <a:ext cx="7870308" cy="396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490960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a:spLocks noGrp="1" noChangeArrowheads="1"/>
          </p:cNvSpPr>
          <p:nvPr>
            <p:ph type="title"/>
          </p:nvPr>
        </p:nvSpPr>
        <p:spPr>
          <a:xfrm>
            <a:off x="1200151" y="1268414"/>
            <a:ext cx="10176933" cy="720725"/>
          </a:xfrm>
          <a:noFill/>
        </p:spPr>
        <p:txBody>
          <a:bodyPr/>
          <a:lstStyle/>
          <a:p>
            <a:pPr algn="l" eaLnBrk="1" hangingPunct="1"/>
            <a:r>
              <a:rPr lang="zh-CN" altLang="en-US" sz="3200" b="1" smtClean="0">
                <a:solidFill>
                  <a:srgbClr val="FF0000"/>
                </a:solidFill>
                <a:ea typeface="黑体" pitchFamily="49" charset="-122"/>
              </a:rPr>
              <a:t>大学生的职业道德：科学精神和学术道德</a:t>
            </a:r>
          </a:p>
        </p:txBody>
      </p:sp>
      <p:sp>
        <p:nvSpPr>
          <p:cNvPr id="29700" name="Rectangle 4"/>
          <p:cNvSpPr>
            <a:spLocks noGrp="1" noChangeArrowheads="1"/>
          </p:cNvSpPr>
          <p:nvPr>
            <p:ph type="body" idx="1"/>
          </p:nvPr>
        </p:nvSpPr>
        <p:spPr>
          <a:xfrm>
            <a:off x="1295400" y="2205038"/>
            <a:ext cx="9984317" cy="3744912"/>
          </a:xfrm>
        </p:spPr>
        <p:txBody>
          <a:bodyPr/>
          <a:lstStyle/>
          <a:p>
            <a:pPr algn="just" eaLnBrk="1" hangingPunct="1">
              <a:defRPr/>
            </a:pPr>
            <a:r>
              <a:rPr lang="zh-CN" altLang="en-US" sz="3600" dirty="0" smtClean="0">
                <a:latin typeface="+mn-ea"/>
              </a:rPr>
              <a:t>科学是近代以来伴随着自然科学兴起而形成的一种获取知识和信息的方法。由于科学获取知识方法的稳定性和可靠性，使之具有了某种意识形态的特点，它要求所有从业人都按照科学的方式办事。</a:t>
            </a: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a:spLocks noGrp="1" noChangeArrowheads="1"/>
          </p:cNvSpPr>
          <p:nvPr>
            <p:ph type="title"/>
          </p:nvPr>
        </p:nvSpPr>
        <p:spPr>
          <a:xfrm>
            <a:off x="1871134" y="1268414"/>
            <a:ext cx="8930217" cy="720725"/>
          </a:xfrm>
          <a:noFill/>
        </p:spPr>
        <p:txBody>
          <a:bodyPr/>
          <a:lstStyle/>
          <a:p>
            <a:pPr algn="l" eaLnBrk="1" hangingPunct="1"/>
            <a:r>
              <a:rPr lang="zh-CN" altLang="en-US" sz="4000" b="1" smtClean="0">
                <a:solidFill>
                  <a:srgbClr val="FF0000"/>
                </a:solidFill>
                <a:ea typeface="黑体" pitchFamily="49" charset="-122"/>
              </a:rPr>
              <a:t>科学精神</a:t>
            </a:r>
          </a:p>
        </p:txBody>
      </p:sp>
      <p:sp>
        <p:nvSpPr>
          <p:cNvPr id="30724" name="Rectangle 4"/>
          <p:cNvSpPr>
            <a:spLocks noGrp="1" noChangeArrowheads="1"/>
          </p:cNvSpPr>
          <p:nvPr>
            <p:ph type="body" idx="1"/>
          </p:nvPr>
        </p:nvSpPr>
        <p:spPr>
          <a:xfrm>
            <a:off x="1295400" y="2205038"/>
            <a:ext cx="9984317" cy="3744912"/>
          </a:xfrm>
          <a:noFill/>
        </p:spPr>
        <p:txBody>
          <a:bodyPr/>
          <a:lstStyle/>
          <a:p>
            <a:pPr algn="just" eaLnBrk="1" hangingPunct="1">
              <a:lnSpc>
                <a:spcPct val="90000"/>
              </a:lnSpc>
            </a:pPr>
            <a:r>
              <a:rPr lang="zh-CN" altLang="en-US" sz="2800" b="1" smtClean="0">
                <a:latin typeface="黑体" pitchFamily="49" charset="-122"/>
                <a:ea typeface="黑体" pitchFamily="49" charset="-122"/>
              </a:rPr>
              <a:t>科学精神主要是指科学主体在长期的科学活动中所陶冶和积淀的价值观念、思维方式和行为准则等的总和</a:t>
            </a:r>
            <a:r>
              <a:rPr lang="zh-CN" altLang="en-US" sz="2800" smtClean="0">
                <a:latin typeface="黑体" pitchFamily="49" charset="-122"/>
                <a:ea typeface="黑体" pitchFamily="49" charset="-122"/>
              </a:rPr>
              <a:t>。</a:t>
            </a:r>
          </a:p>
          <a:p>
            <a:pPr algn="just" eaLnBrk="1" hangingPunct="1">
              <a:lnSpc>
                <a:spcPct val="90000"/>
              </a:lnSpc>
            </a:pPr>
            <a:r>
              <a:rPr lang="zh-CN" altLang="en-US" sz="2800" b="1" smtClean="0">
                <a:latin typeface="黑体" pitchFamily="49" charset="-122"/>
                <a:ea typeface="黑体" pitchFamily="49" charset="-122"/>
              </a:rPr>
              <a:t>实证精神</a:t>
            </a:r>
          </a:p>
          <a:p>
            <a:pPr algn="just" eaLnBrk="1" hangingPunct="1">
              <a:lnSpc>
                <a:spcPct val="90000"/>
              </a:lnSpc>
            </a:pPr>
            <a:r>
              <a:rPr lang="zh-CN" altLang="en-US" sz="2800" b="1" smtClean="0">
                <a:latin typeface="黑体" pitchFamily="49" charset="-122"/>
                <a:ea typeface="黑体" pitchFamily="49" charset="-122"/>
              </a:rPr>
              <a:t>批判精神</a:t>
            </a:r>
          </a:p>
          <a:p>
            <a:pPr algn="just" eaLnBrk="1" hangingPunct="1">
              <a:lnSpc>
                <a:spcPct val="90000"/>
              </a:lnSpc>
            </a:pPr>
            <a:r>
              <a:rPr lang="zh-CN" altLang="en-US" sz="2800" b="1" smtClean="0">
                <a:latin typeface="黑体" pitchFamily="49" charset="-122"/>
                <a:ea typeface="黑体" pitchFamily="49" charset="-122"/>
              </a:rPr>
              <a:t>怀疑精神</a:t>
            </a:r>
          </a:p>
          <a:p>
            <a:pPr algn="just" eaLnBrk="1" hangingPunct="1">
              <a:lnSpc>
                <a:spcPct val="90000"/>
              </a:lnSpc>
            </a:pPr>
            <a:r>
              <a:rPr lang="zh-CN" altLang="en-US" sz="2800" b="1" smtClean="0">
                <a:latin typeface="黑体" pitchFamily="49" charset="-122"/>
                <a:ea typeface="黑体" pitchFamily="49" charset="-122"/>
              </a:rPr>
              <a:t>程序精神</a:t>
            </a:r>
          </a:p>
          <a:p>
            <a:pPr algn="just" eaLnBrk="1" hangingPunct="1">
              <a:lnSpc>
                <a:spcPct val="90000"/>
              </a:lnSpc>
            </a:pPr>
            <a:r>
              <a:rPr lang="zh-CN" altLang="en-US" sz="2800" b="1" smtClean="0">
                <a:latin typeface="黑体" pitchFamily="49" charset="-122"/>
                <a:ea typeface="黑体" pitchFamily="49" charset="-122"/>
              </a:rPr>
              <a:t>开放精神</a:t>
            </a:r>
          </a:p>
          <a:p>
            <a:pPr algn="just" eaLnBrk="1" hangingPunct="1">
              <a:lnSpc>
                <a:spcPct val="90000"/>
              </a:lnSpc>
            </a:pPr>
            <a:endParaRPr lang="zh-CN" altLang="en-US" b="1" smtClean="0"/>
          </a:p>
          <a:p>
            <a:pPr algn="just" eaLnBrk="1" hangingPunct="1">
              <a:lnSpc>
                <a:spcPct val="90000"/>
              </a:lnSpc>
            </a:pPr>
            <a:endParaRPr lang="en-US" altLang="zh-CN" b="1" smtClean="0">
              <a:ea typeface="楷体_GB2312" pitchFamily="1" charset="-122"/>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a:spLocks noGrp="1" noChangeArrowheads="1"/>
          </p:cNvSpPr>
          <p:nvPr>
            <p:ph type="title"/>
          </p:nvPr>
        </p:nvSpPr>
        <p:spPr>
          <a:xfrm>
            <a:off x="1871134" y="1268414"/>
            <a:ext cx="8930217" cy="720725"/>
          </a:xfrm>
          <a:noFill/>
        </p:spPr>
        <p:txBody>
          <a:bodyPr/>
          <a:lstStyle/>
          <a:p>
            <a:pPr algn="l" eaLnBrk="1" hangingPunct="1"/>
            <a:r>
              <a:rPr lang="zh-CN" altLang="en-US" sz="4000" b="1" smtClean="0">
                <a:solidFill>
                  <a:srgbClr val="FF0000"/>
                </a:solidFill>
                <a:ea typeface="黑体" pitchFamily="49" charset="-122"/>
              </a:rPr>
              <a:t>学术道德</a:t>
            </a:r>
          </a:p>
        </p:txBody>
      </p:sp>
      <p:sp>
        <p:nvSpPr>
          <p:cNvPr id="31748" name="Rectangle 4"/>
          <p:cNvSpPr>
            <a:spLocks noGrp="1" noChangeArrowheads="1"/>
          </p:cNvSpPr>
          <p:nvPr>
            <p:ph type="body" idx="1"/>
          </p:nvPr>
        </p:nvSpPr>
        <p:spPr>
          <a:xfrm>
            <a:off x="1295400" y="2205038"/>
            <a:ext cx="9984317" cy="3744912"/>
          </a:xfrm>
          <a:noFill/>
        </p:spPr>
        <p:txBody>
          <a:bodyPr/>
          <a:lstStyle/>
          <a:p>
            <a:pPr algn="just" eaLnBrk="1" hangingPunct="1"/>
            <a:r>
              <a:rPr lang="zh-CN" altLang="en-US" sz="2800" b="1" smtClean="0"/>
              <a:t>学术道德是指从事学术研究的主体在进行学术研究活动的整个过程及结果中处理个人与他人、个人与社会、个人与自然关系时所应遵循的行为准则和规范的总和。</a:t>
            </a:r>
          </a:p>
          <a:p>
            <a:pPr algn="just" eaLnBrk="1" hangingPunct="1"/>
            <a:r>
              <a:rPr lang="zh-CN" altLang="en-US" sz="2800" b="1" smtClean="0"/>
              <a:t>学术道德失范就是学术人用不符合学术道德规范的手段来实现自己的文化目标（职称、金钱等）。</a:t>
            </a:r>
            <a:r>
              <a:rPr lang="zh-CN" altLang="en-US" smtClean="0"/>
              <a:t> </a:t>
            </a:r>
          </a:p>
          <a:p>
            <a:pPr algn="just" eaLnBrk="1" hangingPunct="1"/>
            <a:endParaRPr lang="en-US" altLang="zh-CN" b="1" smtClean="0">
              <a:ea typeface="楷体_GB2312" pitchFamily="1" charset="-122"/>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ChangeArrowheads="1"/>
          </p:cNvSpPr>
          <p:nvPr>
            <p:ph type="body" idx="1"/>
          </p:nvPr>
        </p:nvSpPr>
        <p:spPr>
          <a:xfrm>
            <a:off x="1295401" y="2781300"/>
            <a:ext cx="4417484" cy="3168650"/>
          </a:xfrm>
          <a:noFill/>
        </p:spPr>
        <p:txBody>
          <a:bodyPr/>
          <a:lstStyle/>
          <a:p>
            <a:pPr eaLnBrk="1" hangingPunct="1">
              <a:buFontTx/>
              <a:buNone/>
            </a:pPr>
            <a:r>
              <a:rPr lang="en-US" altLang="zh-CN" sz="2800" b="1" smtClean="0">
                <a:ea typeface="楷体_GB2312" pitchFamily="1" charset="-122"/>
              </a:rPr>
              <a:t>   </a:t>
            </a:r>
          </a:p>
        </p:txBody>
      </p:sp>
      <p:sp>
        <p:nvSpPr>
          <p:cNvPr id="32772" name="Rectangle 4"/>
          <p:cNvSpPr>
            <a:spLocks noChangeArrowheads="1"/>
          </p:cNvSpPr>
          <p:nvPr/>
        </p:nvSpPr>
        <p:spPr bwMode="auto">
          <a:xfrm>
            <a:off x="527051" y="1052513"/>
            <a:ext cx="11330516" cy="3970318"/>
          </a:xfrm>
          <a:prstGeom prst="rect">
            <a:avLst/>
          </a:prstGeom>
          <a:noFill/>
          <a:ln w="9525">
            <a:noFill/>
            <a:miter lim="800000"/>
            <a:headEnd/>
            <a:tailEnd/>
          </a:ln>
        </p:spPr>
        <p:txBody>
          <a:bodyPr>
            <a:spAutoFit/>
          </a:bodyPr>
          <a:lstStyle/>
          <a:p>
            <a:pPr>
              <a:lnSpc>
                <a:spcPct val="100000"/>
              </a:lnSpc>
              <a:spcBef>
                <a:spcPct val="0"/>
              </a:spcBef>
              <a:defRPr/>
            </a:pPr>
            <a:r>
              <a:rPr kumimoji="1" lang="en-US" altLang="zh-CN" sz="2800" dirty="0">
                <a:latin typeface="+mn-ea"/>
                <a:ea typeface="+mn-ea"/>
              </a:rPr>
              <a:t>   </a:t>
            </a:r>
            <a:r>
              <a:rPr kumimoji="1" lang="zh-CN" altLang="en-US" sz="2800" dirty="0">
                <a:latin typeface="+mn-ea"/>
                <a:ea typeface="+mn-ea"/>
              </a:rPr>
              <a:t>治学是学术界的生活方式。治学也有它非同一般的伦理道德。这种伦理道德标准从治学的对象即高深的学问中取得其特性。由于高深的学问处于社会公众的视野之外，在如何对待学问上遇到的问题方面，公众就难以评判学者是否在诚恳公正地对待公众的利益。</a:t>
            </a:r>
          </a:p>
          <a:p>
            <a:pPr>
              <a:lnSpc>
                <a:spcPct val="100000"/>
              </a:lnSpc>
              <a:spcBef>
                <a:spcPct val="0"/>
              </a:spcBef>
              <a:defRPr/>
            </a:pPr>
            <a:r>
              <a:rPr kumimoji="1" lang="zh-CN" altLang="en-US" sz="2800" dirty="0">
                <a:latin typeface="+mn-ea"/>
                <a:ea typeface="+mn-ea"/>
              </a:rPr>
              <a:t>   基于学者是高深学问的看护人这一事实，人们可以逻辑地推出他们也是他们自己的伦理道德准则的监护人。那么谁是这些监护人的监护人呢？没有。只有他们的正直和诚实才能对他们自己的意识负责。学者们是他们自己的道德的惟一的评判者。他们的确拥有自权。因为，在理论上除了其他学者，再也没有什么人能够检验学者的道德。</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2" name="图片 1"/>
          <p:cNvPicPr>
            <a:picLocks noChangeAspect="1"/>
          </p:cNvPicPr>
          <p:nvPr/>
        </p:nvPicPr>
        <p:blipFill>
          <a:blip r:embed="rId2"/>
          <a:stretch>
            <a:fillRect/>
          </a:stretch>
        </p:blipFill>
        <p:spPr>
          <a:xfrm>
            <a:off x="1831975" y="1457554"/>
            <a:ext cx="7943850" cy="1257300"/>
          </a:xfrm>
          <a:prstGeom prst="rect">
            <a:avLst/>
          </a:prstGeom>
        </p:spPr>
      </p:pic>
      <p:sp>
        <p:nvSpPr>
          <p:cNvPr id="4" name="矩形 3"/>
          <p:cNvSpPr/>
          <p:nvPr/>
        </p:nvSpPr>
        <p:spPr>
          <a:xfrm>
            <a:off x="1429512" y="3223082"/>
            <a:ext cx="9872472" cy="3200876"/>
          </a:xfrm>
          <a:prstGeom prst="rect">
            <a:avLst/>
          </a:prstGeom>
        </p:spPr>
        <p:txBody>
          <a:bodyPr wrap="square">
            <a:spAutoFit/>
          </a:bodyPr>
          <a:lstStyle/>
          <a:p>
            <a:r>
              <a:rPr lang="zh-CN" altLang="en-US" sz="2000" b="1" dirty="0">
                <a:solidFill>
                  <a:srgbClr val="000000"/>
                </a:solidFill>
                <a:latin typeface="微软雅黑" panose="020B0503020204020204" pitchFamily="34" charset="-122"/>
                <a:ea typeface="微软雅黑" panose="020B0503020204020204" pitchFamily="34" charset="-122"/>
              </a:rPr>
              <a:t>“凡今抄袭者，一经查实，不问考勤，皆黜落，以儆效尤。”</a:t>
            </a:r>
            <a:r>
              <a:rPr lang="zh-CN" altLang="en-US" sz="2000" b="1" dirty="0"/>
              <a:t/>
            </a:r>
            <a:br>
              <a:rPr lang="zh-CN" altLang="en-US" sz="2000" b="1" dirty="0"/>
            </a:br>
            <a:endParaRPr lang="zh-CN" altLang="en-US" sz="2000" b="1" dirty="0">
              <a:solidFill>
                <a:srgbClr val="000000"/>
              </a:solidFill>
              <a:latin typeface="微软雅黑" panose="020B0503020204020204" pitchFamily="34" charset="-122"/>
              <a:ea typeface="微软雅黑" panose="020B0503020204020204" pitchFamily="34" charset="-122"/>
            </a:endParaRPr>
          </a:p>
          <a:p>
            <a:r>
              <a:rPr lang="zh-CN" altLang="en-US" dirty="0">
                <a:solidFill>
                  <a:srgbClr val="000000"/>
                </a:solidFill>
                <a:latin typeface="微软雅黑" panose="020B0503020204020204" pitchFamily="34" charset="-122"/>
                <a:ea typeface="微软雅黑" panose="020B0503020204020204" pitchFamily="34" charset="-122"/>
              </a:rPr>
              <a:t>近日，选修了中国科学院大学科幻文学与影视创作系列讲座课的学生，都收到了一封由授课老师苏湛发来的邮件。</a:t>
            </a:r>
            <a:r>
              <a:rPr lang="zh-CN" altLang="en-US" dirty="0"/>
              <a:t/>
            </a:r>
            <a:br>
              <a:rPr lang="zh-CN" altLang="en-US" dirty="0"/>
            </a:br>
            <a:endParaRPr lang="zh-CN" altLang="en-US" dirty="0">
              <a:solidFill>
                <a:srgbClr val="000000"/>
              </a:solidFill>
              <a:latin typeface="微软雅黑" panose="020B0503020204020204" pitchFamily="34" charset="-122"/>
              <a:ea typeface="微软雅黑" panose="020B0503020204020204" pitchFamily="34" charset="-122"/>
            </a:endParaRPr>
          </a:p>
          <a:p>
            <a:r>
              <a:rPr lang="zh-CN" altLang="en-US" dirty="0">
                <a:solidFill>
                  <a:srgbClr val="000000"/>
                </a:solidFill>
                <a:latin typeface="微软雅黑" panose="020B0503020204020204" pitchFamily="34" charset="-122"/>
                <a:ea typeface="微软雅黑" panose="020B0503020204020204" pitchFamily="34" charset="-122"/>
              </a:rPr>
              <a:t>邮件由文言文写就，言辞犀利。苏湛给了</a:t>
            </a:r>
            <a:r>
              <a:rPr lang="en-US" altLang="zh-CN" dirty="0">
                <a:solidFill>
                  <a:srgbClr val="000000"/>
                </a:solidFill>
                <a:latin typeface="微软雅黑" panose="020B0503020204020204" pitchFamily="34" charset="-122"/>
                <a:ea typeface="微软雅黑" panose="020B0503020204020204" pitchFamily="34" charset="-122"/>
              </a:rPr>
              <a:t>22</a:t>
            </a:r>
            <a:r>
              <a:rPr lang="zh-CN" altLang="en-US" dirty="0">
                <a:solidFill>
                  <a:srgbClr val="000000"/>
                </a:solidFill>
                <a:latin typeface="微软雅黑" panose="020B0503020204020204" pitchFamily="34" charset="-122"/>
                <a:ea typeface="微软雅黑" panose="020B0503020204020204" pitchFamily="34" charset="-122"/>
              </a:rPr>
              <a:t>名学生零分，因为他们的期末文章被判定为抄袭。发邮件，就是要强调，“此分不可改”。</a:t>
            </a:r>
            <a:r>
              <a:rPr lang="zh-CN" altLang="en-US" dirty="0"/>
              <a:t/>
            </a:r>
            <a:br>
              <a:rPr lang="zh-CN" altLang="en-US" dirty="0"/>
            </a:br>
            <a:endParaRPr lang="zh-CN" altLang="en-US" dirty="0">
              <a:solidFill>
                <a:srgbClr val="000000"/>
              </a:solidFill>
              <a:latin typeface="微软雅黑" panose="020B0503020204020204" pitchFamily="34" charset="-122"/>
              <a:ea typeface="微软雅黑" panose="020B0503020204020204" pitchFamily="34" charset="-122"/>
            </a:endParaRPr>
          </a:p>
          <a:p>
            <a:r>
              <a:rPr lang="en-US" altLang="zh-CN" dirty="0">
                <a:solidFill>
                  <a:srgbClr val="000000"/>
                </a:solidFill>
                <a:latin typeface="微软雅黑" panose="020B0503020204020204" pitchFamily="34" charset="-122"/>
                <a:ea typeface="微软雅黑" panose="020B0503020204020204" pitchFamily="34" charset="-122"/>
              </a:rPr>
              <a:t>13</a:t>
            </a:r>
            <a:r>
              <a:rPr lang="zh-CN" altLang="en-US" dirty="0">
                <a:solidFill>
                  <a:srgbClr val="000000"/>
                </a:solidFill>
                <a:latin typeface="微软雅黑" panose="020B0503020204020204" pitchFamily="34" charset="-122"/>
                <a:ea typeface="微软雅黑" panose="020B0503020204020204" pitchFamily="34" charset="-122"/>
              </a:rPr>
              <a:t>日，苏湛接受科技日报记者采访。他语速颇快，说话风格和邮件风格一样直白</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抄袭就不该被原谅。</a:t>
            </a:r>
            <a:r>
              <a:rPr lang="zh-CN" altLang="en-US" dirty="0"/>
              <a:t/>
            </a:r>
            <a:br>
              <a:rPr lang="zh-CN" altLang="en-US" dirty="0"/>
            </a:br>
            <a:endParaRPr lang="zh-CN" altLang="en-US"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14647206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2" name="矩形 1"/>
          <p:cNvSpPr/>
          <p:nvPr/>
        </p:nvSpPr>
        <p:spPr>
          <a:xfrm>
            <a:off x="776957" y="1093832"/>
            <a:ext cx="10789920" cy="5965736"/>
          </a:xfrm>
          <a:prstGeom prst="rect">
            <a:avLst/>
          </a:prstGeom>
        </p:spPr>
        <p:txBody>
          <a:bodyPr wrap="square">
            <a:spAutoFit/>
          </a:bodyPr>
          <a:lstStyle/>
          <a:p>
            <a:pPr>
              <a:lnSpc>
                <a:spcPts val="1800"/>
              </a:lnSpc>
            </a:pPr>
            <a:r>
              <a:rPr lang="zh-CN" altLang="en-US" dirty="0">
                <a:solidFill>
                  <a:srgbClr val="C00000"/>
                </a:solidFill>
                <a:latin typeface="微软雅黑" panose="020B0503020204020204" pitchFamily="34" charset="-122"/>
                <a:ea typeface="微软雅黑" panose="020B0503020204020204" pitchFamily="34" charset="-122"/>
              </a:rPr>
              <a:t>科技日报</a:t>
            </a:r>
            <a:r>
              <a:rPr lang="zh-CN" altLang="en-US" dirty="0">
                <a:solidFill>
                  <a:srgbClr val="000000"/>
                </a:solidFill>
                <a:latin typeface="微软雅黑" panose="020B0503020204020204" pitchFamily="34" charset="-122"/>
                <a:ea typeface="微软雅黑" panose="020B0503020204020204" pitchFamily="34" charset="-122"/>
              </a:rPr>
              <a:t>：这是一门什么课？给分的方式是怎样的？</a:t>
            </a:r>
            <a:r>
              <a:rPr lang="zh-CN" altLang="en-US" dirty="0"/>
              <a:t/>
            </a:r>
            <a:br>
              <a:rPr lang="zh-CN" altLang="en-US" dirty="0"/>
            </a:br>
            <a:endParaRPr lang="zh-CN" altLang="en-US" dirty="0">
              <a:solidFill>
                <a:srgbClr val="000000"/>
              </a:solidFill>
              <a:latin typeface="微软雅黑" panose="020B0503020204020204" pitchFamily="34" charset="-122"/>
              <a:ea typeface="微软雅黑" panose="020B0503020204020204" pitchFamily="34" charset="-122"/>
            </a:endParaRPr>
          </a:p>
          <a:p>
            <a:pPr>
              <a:lnSpc>
                <a:spcPts val="2000"/>
              </a:lnSpc>
            </a:pPr>
            <a:r>
              <a:rPr lang="zh-CN" altLang="en-US" dirty="0">
                <a:solidFill>
                  <a:srgbClr val="000000"/>
                </a:solidFill>
                <a:latin typeface="微软雅黑" panose="020B0503020204020204" pitchFamily="34" charset="-122"/>
                <a:ea typeface="微软雅黑" panose="020B0503020204020204" pitchFamily="34" charset="-122"/>
              </a:rPr>
              <a:t>苏湛：这是一门面向全校学生的选修课，课程成绩由两部分构成，一是考勤，占</a:t>
            </a:r>
            <a:r>
              <a:rPr lang="en-US" altLang="zh-CN" dirty="0">
                <a:solidFill>
                  <a:srgbClr val="000000"/>
                </a:solidFill>
                <a:latin typeface="微软雅黑" panose="020B0503020204020204" pitchFamily="34" charset="-122"/>
                <a:ea typeface="微软雅黑" panose="020B0503020204020204" pitchFamily="34" charset="-122"/>
              </a:rPr>
              <a:t>60</a:t>
            </a:r>
            <a:r>
              <a:rPr lang="zh-CN" altLang="en-US" dirty="0">
                <a:solidFill>
                  <a:srgbClr val="000000"/>
                </a:solidFill>
                <a:latin typeface="微软雅黑" panose="020B0503020204020204" pitchFamily="34" charset="-122"/>
                <a:ea typeface="微软雅黑" panose="020B0503020204020204" pitchFamily="34" charset="-122"/>
              </a:rPr>
              <a:t>分，二是期末文章，占</a:t>
            </a:r>
            <a:r>
              <a:rPr lang="en-US" altLang="zh-CN" dirty="0">
                <a:solidFill>
                  <a:srgbClr val="000000"/>
                </a:solidFill>
                <a:latin typeface="微软雅黑" panose="020B0503020204020204" pitchFamily="34" charset="-122"/>
                <a:ea typeface="微软雅黑" panose="020B0503020204020204" pitchFamily="34" charset="-122"/>
              </a:rPr>
              <a:t>40</a:t>
            </a:r>
            <a:r>
              <a:rPr lang="zh-CN" altLang="en-US" dirty="0">
                <a:solidFill>
                  <a:srgbClr val="000000"/>
                </a:solidFill>
                <a:latin typeface="微软雅黑" panose="020B0503020204020204" pitchFamily="34" charset="-122"/>
                <a:ea typeface="微软雅黑" panose="020B0503020204020204" pitchFamily="34" charset="-122"/>
              </a:rPr>
              <a:t>分。也就是说，即使你文章写得很差，你也能及格。</a:t>
            </a:r>
            <a:r>
              <a:rPr lang="zh-CN" altLang="en-US" dirty="0"/>
              <a:t/>
            </a:r>
            <a:br>
              <a:rPr lang="zh-CN" altLang="en-US" dirty="0"/>
            </a:br>
            <a:endParaRPr lang="zh-CN" altLang="en-US" dirty="0">
              <a:solidFill>
                <a:srgbClr val="000000"/>
              </a:solidFill>
              <a:latin typeface="微软雅黑" panose="020B0503020204020204" pitchFamily="34" charset="-122"/>
              <a:ea typeface="微软雅黑" panose="020B0503020204020204" pitchFamily="34" charset="-122"/>
            </a:endParaRPr>
          </a:p>
          <a:p>
            <a:pPr>
              <a:lnSpc>
                <a:spcPts val="1800"/>
              </a:lnSpc>
            </a:pPr>
            <a:r>
              <a:rPr lang="zh-CN" altLang="en-US" dirty="0">
                <a:solidFill>
                  <a:srgbClr val="C00000"/>
                </a:solidFill>
                <a:latin typeface="微软雅黑" panose="020B0503020204020204" pitchFamily="34" charset="-122"/>
                <a:ea typeface="微软雅黑" panose="020B0503020204020204" pitchFamily="34" charset="-122"/>
              </a:rPr>
              <a:t>科技日报</a:t>
            </a:r>
            <a:r>
              <a:rPr lang="zh-CN" altLang="en-US" dirty="0">
                <a:solidFill>
                  <a:srgbClr val="000000"/>
                </a:solidFill>
                <a:latin typeface="微软雅黑" panose="020B0503020204020204" pitchFamily="34" charset="-122"/>
                <a:ea typeface="微软雅黑" panose="020B0503020204020204" pitchFamily="34" charset="-122"/>
              </a:rPr>
              <a:t>：怎么发现学生的文章涉嫌抄袭？</a:t>
            </a:r>
            <a:r>
              <a:rPr lang="zh-CN" altLang="en-US" dirty="0"/>
              <a:t/>
            </a:r>
            <a:br>
              <a:rPr lang="zh-CN" altLang="en-US" dirty="0"/>
            </a:br>
            <a:endParaRPr lang="zh-CN" altLang="en-US" dirty="0">
              <a:solidFill>
                <a:srgbClr val="000000"/>
              </a:solidFill>
              <a:latin typeface="微软雅黑" panose="020B0503020204020204" pitchFamily="34" charset="-122"/>
              <a:ea typeface="微软雅黑" panose="020B0503020204020204" pitchFamily="34" charset="-122"/>
            </a:endParaRPr>
          </a:p>
          <a:p>
            <a:pPr>
              <a:lnSpc>
                <a:spcPts val="1800"/>
              </a:lnSpc>
            </a:pPr>
            <a:r>
              <a:rPr lang="zh-CN" altLang="en-US" dirty="0">
                <a:solidFill>
                  <a:srgbClr val="000000"/>
                </a:solidFill>
                <a:latin typeface="微软雅黑" panose="020B0503020204020204" pitchFamily="34" charset="-122"/>
                <a:ea typeface="微软雅黑" panose="020B0503020204020204" pitchFamily="34" charset="-122"/>
              </a:rPr>
              <a:t>苏湛：课程一共有</a:t>
            </a:r>
            <a:r>
              <a:rPr lang="en-US" altLang="zh-CN" dirty="0">
                <a:solidFill>
                  <a:srgbClr val="000000"/>
                </a:solidFill>
                <a:latin typeface="微软雅黑" panose="020B0503020204020204" pitchFamily="34" charset="-122"/>
                <a:ea typeface="微软雅黑" panose="020B0503020204020204" pitchFamily="34" charset="-122"/>
              </a:rPr>
              <a:t>158</a:t>
            </a:r>
            <a:r>
              <a:rPr lang="zh-CN" altLang="en-US" dirty="0">
                <a:solidFill>
                  <a:srgbClr val="000000"/>
                </a:solidFill>
                <a:latin typeface="微软雅黑" panose="020B0503020204020204" pitchFamily="34" charset="-122"/>
                <a:ea typeface="微软雅黑" panose="020B0503020204020204" pitchFamily="34" charset="-122"/>
              </a:rPr>
              <a:t>名学生选修，我也请了外校专家共同授课、共同判卷。</a:t>
            </a:r>
            <a:r>
              <a:rPr lang="zh-CN" altLang="en-US" dirty="0"/>
              <a:t/>
            </a:r>
            <a:br>
              <a:rPr lang="zh-CN" altLang="en-US" dirty="0"/>
            </a:br>
            <a:endParaRPr lang="zh-CN" altLang="en-US" dirty="0">
              <a:solidFill>
                <a:srgbClr val="000000"/>
              </a:solidFill>
              <a:latin typeface="微软雅黑" panose="020B0503020204020204" pitchFamily="34" charset="-122"/>
              <a:ea typeface="微软雅黑" panose="020B0503020204020204" pitchFamily="34" charset="-122"/>
            </a:endParaRPr>
          </a:p>
          <a:p>
            <a:pPr>
              <a:lnSpc>
                <a:spcPts val="2000"/>
              </a:lnSpc>
            </a:pPr>
            <a:r>
              <a:rPr lang="zh-CN" altLang="en-US" dirty="0">
                <a:solidFill>
                  <a:srgbClr val="000000"/>
                </a:solidFill>
                <a:latin typeface="微软雅黑" panose="020B0503020204020204" pitchFamily="34" charset="-122"/>
                <a:ea typeface="微软雅黑" panose="020B0503020204020204" pitchFamily="34" charset="-122"/>
              </a:rPr>
              <a:t>期末文章是要求学生自己写篇科幻习作。有专家在判卷过程中觉得文章涉嫌抄袭，向我反映；还有些文章是我拿过来一看，觉得“好得不正常”，就上网核对。</a:t>
            </a:r>
            <a:r>
              <a:rPr lang="zh-CN" altLang="en-US" dirty="0"/>
              <a:t/>
            </a:r>
            <a:br>
              <a:rPr lang="zh-CN" altLang="en-US" dirty="0"/>
            </a:br>
            <a:endParaRPr lang="zh-CN" altLang="en-US" dirty="0">
              <a:solidFill>
                <a:srgbClr val="000000"/>
              </a:solidFill>
              <a:latin typeface="微软雅黑" panose="020B0503020204020204" pitchFamily="34" charset="-122"/>
              <a:ea typeface="微软雅黑" panose="020B0503020204020204" pitchFamily="34" charset="-122"/>
            </a:endParaRPr>
          </a:p>
          <a:p>
            <a:pPr>
              <a:lnSpc>
                <a:spcPts val="1800"/>
              </a:lnSpc>
            </a:pPr>
            <a:r>
              <a:rPr lang="zh-CN" altLang="en-US" dirty="0">
                <a:solidFill>
                  <a:srgbClr val="C00000"/>
                </a:solidFill>
                <a:latin typeface="微软雅黑" panose="020B0503020204020204" pitchFamily="34" charset="-122"/>
                <a:ea typeface="微软雅黑" panose="020B0503020204020204" pitchFamily="34" charset="-122"/>
              </a:rPr>
              <a:t>科技日报</a:t>
            </a:r>
            <a:r>
              <a:rPr lang="zh-CN" altLang="en-US" dirty="0">
                <a:solidFill>
                  <a:srgbClr val="000000"/>
                </a:solidFill>
                <a:latin typeface="微软雅黑" panose="020B0503020204020204" pitchFamily="34" charset="-122"/>
                <a:ea typeface="微软雅黑" panose="020B0503020204020204" pitchFamily="34" charset="-122"/>
              </a:rPr>
              <a:t>：如何认定学生文章抄袭，会不会有冤假错案？</a:t>
            </a:r>
            <a:r>
              <a:rPr lang="zh-CN" altLang="en-US" dirty="0"/>
              <a:t/>
            </a:r>
            <a:br>
              <a:rPr lang="zh-CN" altLang="en-US" dirty="0"/>
            </a:br>
            <a:endParaRPr lang="zh-CN" altLang="en-US" dirty="0">
              <a:solidFill>
                <a:srgbClr val="000000"/>
              </a:solidFill>
              <a:latin typeface="微软雅黑" panose="020B0503020204020204" pitchFamily="34" charset="-122"/>
              <a:ea typeface="微软雅黑" panose="020B0503020204020204" pitchFamily="34" charset="-122"/>
            </a:endParaRPr>
          </a:p>
          <a:p>
            <a:pPr>
              <a:lnSpc>
                <a:spcPts val="2000"/>
              </a:lnSpc>
            </a:pPr>
            <a:r>
              <a:rPr lang="zh-CN" altLang="en-US" dirty="0">
                <a:solidFill>
                  <a:srgbClr val="000000"/>
                </a:solidFill>
                <a:latin typeface="微软雅黑" panose="020B0503020204020204" pitchFamily="34" charset="-122"/>
                <a:ea typeface="微软雅黑" panose="020B0503020204020204" pitchFamily="34" charset="-122"/>
              </a:rPr>
              <a:t>苏湛：现在确认的</a:t>
            </a:r>
            <a:r>
              <a:rPr lang="en-US" altLang="zh-CN" dirty="0">
                <a:solidFill>
                  <a:srgbClr val="000000"/>
                </a:solidFill>
                <a:latin typeface="微软雅黑" panose="020B0503020204020204" pitchFamily="34" charset="-122"/>
                <a:ea typeface="微软雅黑" panose="020B0503020204020204" pitchFamily="34" charset="-122"/>
              </a:rPr>
              <a:t>20</a:t>
            </a:r>
            <a:r>
              <a:rPr lang="zh-CN" altLang="en-US" dirty="0">
                <a:solidFill>
                  <a:srgbClr val="000000"/>
                </a:solidFill>
                <a:latin typeface="微软雅黑" panose="020B0503020204020204" pitchFamily="34" charset="-122"/>
                <a:ea typeface="微软雅黑" panose="020B0503020204020204" pitchFamily="34" charset="-122"/>
              </a:rPr>
              <a:t>多例抄袭，我都有确凿证据。我把那些“好得不正常”的文章逐句放到搜索引擎上检索，如果内容有重复，我还要继续找到文章的原作者、文章的出版日期，仔细比对。有的人是整篇整篇、大段大段地抄，甚至抄凡尔纳这种名家的作品；有的就是改个主人公的名字，或者东抄一段，西抄一段。总之，没有字是自己写的。我记得有篇文章显示来源于百度贴吧，但没有标明作者，我不敢贸然认定是抄袭，就继续搜，找到文章的原始出处，发现是一个博客。我又去翻这个博客的其他博文，发现写的都是我们国科大的事情，说明博客主人是我们国科大的学生。行，能对上，那我认为这是他自己写的。</a:t>
            </a:r>
            <a:r>
              <a:rPr lang="zh-CN" altLang="en-US" dirty="0"/>
              <a:t/>
            </a:r>
            <a:br>
              <a:rPr lang="zh-CN" altLang="en-US" dirty="0"/>
            </a:br>
            <a:endParaRPr lang="zh-CN" altLang="en-US" dirty="0">
              <a:solidFill>
                <a:srgbClr val="000000"/>
              </a:solidFill>
              <a:latin typeface="微软雅黑" panose="020B0503020204020204" pitchFamily="34" charset="-122"/>
              <a:ea typeface="微软雅黑" panose="020B0503020204020204" pitchFamily="34" charset="-122"/>
            </a:endParaRPr>
          </a:p>
          <a:p>
            <a:pPr>
              <a:lnSpc>
                <a:spcPts val="1800"/>
              </a:lnSpc>
            </a:pPr>
            <a:r>
              <a:rPr lang="zh-CN" altLang="en-US" dirty="0">
                <a:solidFill>
                  <a:srgbClr val="000000"/>
                </a:solidFill>
                <a:latin typeface="微软雅黑" panose="020B0503020204020204" pitchFamily="34" charset="-122"/>
                <a:ea typeface="微软雅黑" panose="020B0503020204020204" pitchFamily="34" charset="-122"/>
              </a:rPr>
              <a:t>我的尺度已经很宽松了，我在邮件里也写了，肯定有漏网之鱼。</a:t>
            </a:r>
            <a:r>
              <a:rPr lang="zh-CN" altLang="en-US" dirty="0"/>
              <a:t/>
            </a:r>
            <a:br>
              <a:rPr lang="zh-CN" altLang="en-US" dirty="0"/>
            </a:br>
            <a:r>
              <a:rPr lang="zh-CN" altLang="en-US" dirty="0"/>
              <a:t/>
            </a:r>
            <a:br>
              <a:rPr lang="zh-CN" altLang="en-US" dirty="0"/>
            </a:br>
            <a:endParaRPr lang="zh-CN" altLang="en-US" dirty="0"/>
          </a:p>
        </p:txBody>
      </p:sp>
      <p:sp>
        <p:nvSpPr>
          <p:cNvPr id="3" name="矩形 2"/>
          <p:cNvSpPr/>
          <p:nvPr/>
        </p:nvSpPr>
        <p:spPr>
          <a:xfrm>
            <a:off x="8846145" y="2040512"/>
            <a:ext cx="2880800" cy="1015663"/>
          </a:xfrm>
          <a:prstGeom prst="rect">
            <a:avLst/>
          </a:prstGeom>
          <a:solidFill>
            <a:srgbClr val="00FF00"/>
          </a:solidFill>
        </p:spPr>
        <p:txBody>
          <a:bodyPr wrap="square">
            <a:spAutoFit/>
          </a:bodyPr>
          <a:lstStyle/>
          <a:p>
            <a:endParaRPr lang="en-US" altLang="zh-CN" sz="2000" b="1" dirty="0">
              <a:solidFill>
                <a:srgbClr val="000000"/>
              </a:solidFill>
              <a:latin typeface="微软雅黑" panose="020B0503020204020204" pitchFamily="34" charset="-122"/>
              <a:ea typeface="微软雅黑" panose="020B0503020204020204" pitchFamily="34" charset="-122"/>
            </a:endParaRPr>
          </a:p>
          <a:p>
            <a:r>
              <a:rPr lang="zh-CN" altLang="en-US" sz="2000" b="1" dirty="0">
                <a:solidFill>
                  <a:srgbClr val="000000"/>
                </a:solidFill>
                <a:latin typeface="微软雅黑" panose="020B0503020204020204" pitchFamily="34" charset="-122"/>
                <a:ea typeface="微软雅黑" panose="020B0503020204020204" pitchFamily="34" charset="-122"/>
              </a:rPr>
              <a:t>  找到实锤才认定抄袭</a:t>
            </a:r>
            <a:r>
              <a:rPr lang="zh-CN" altLang="en-US" sz="2000" dirty="0"/>
              <a:t/>
            </a:r>
            <a:br>
              <a:rPr lang="zh-CN" altLang="en-US" sz="2000" dirty="0"/>
            </a:br>
            <a:endParaRPr lang="zh-CN" altLang="en-US" sz="20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796374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2" name="矩形 1"/>
          <p:cNvSpPr/>
          <p:nvPr/>
        </p:nvSpPr>
        <p:spPr>
          <a:xfrm>
            <a:off x="1436049" y="2264125"/>
            <a:ext cx="9574458" cy="3970318"/>
          </a:xfrm>
          <a:prstGeom prst="rect">
            <a:avLst/>
          </a:prstGeom>
        </p:spPr>
        <p:txBody>
          <a:bodyPr wrap="square">
            <a:spAutoFit/>
          </a:bodyPr>
          <a:lstStyle/>
          <a:p>
            <a:r>
              <a:rPr lang="zh-CN" altLang="en-US" dirty="0">
                <a:solidFill>
                  <a:srgbClr val="C00000"/>
                </a:solidFill>
                <a:latin typeface="微软雅黑" panose="020B0503020204020204" pitchFamily="34" charset="-122"/>
                <a:ea typeface="微软雅黑" panose="020B0503020204020204" pitchFamily="34" charset="-122"/>
              </a:rPr>
              <a:t>科技日报</a:t>
            </a:r>
            <a:r>
              <a:rPr lang="zh-CN" altLang="en-US" dirty="0">
                <a:solidFill>
                  <a:srgbClr val="000000"/>
                </a:solidFill>
                <a:latin typeface="微软雅黑" panose="020B0503020204020204" pitchFamily="34" charset="-122"/>
                <a:ea typeface="微软雅黑" panose="020B0503020204020204" pitchFamily="34" charset="-122"/>
              </a:rPr>
              <a:t>：既然说好了期末文章占</a:t>
            </a:r>
            <a:r>
              <a:rPr lang="en-US" altLang="zh-CN" dirty="0">
                <a:solidFill>
                  <a:srgbClr val="000000"/>
                </a:solidFill>
                <a:latin typeface="微软雅黑" panose="020B0503020204020204" pitchFamily="34" charset="-122"/>
                <a:ea typeface="微软雅黑" panose="020B0503020204020204" pitchFamily="34" charset="-122"/>
              </a:rPr>
              <a:t>40</a:t>
            </a:r>
            <a:r>
              <a:rPr lang="zh-CN" altLang="en-US" dirty="0">
                <a:solidFill>
                  <a:srgbClr val="000000"/>
                </a:solidFill>
                <a:latin typeface="微软雅黑" panose="020B0503020204020204" pitchFamily="34" charset="-122"/>
                <a:ea typeface="微软雅黑" panose="020B0503020204020204" pitchFamily="34" charset="-122"/>
              </a:rPr>
              <a:t>分，那怎么给抄袭者一律零分？</a:t>
            </a:r>
            <a:r>
              <a:rPr lang="zh-CN" altLang="en-US" dirty="0"/>
              <a:t/>
            </a:r>
            <a:br>
              <a:rPr lang="zh-CN" altLang="en-US" dirty="0"/>
            </a:br>
            <a:endParaRPr lang="zh-CN" altLang="en-US" dirty="0">
              <a:solidFill>
                <a:srgbClr val="000000"/>
              </a:solidFill>
              <a:latin typeface="微软雅黑" panose="020B0503020204020204" pitchFamily="34" charset="-122"/>
              <a:ea typeface="微软雅黑" panose="020B0503020204020204" pitchFamily="34" charset="-122"/>
            </a:endParaRPr>
          </a:p>
          <a:p>
            <a:r>
              <a:rPr lang="zh-CN" altLang="en-US" dirty="0">
                <a:solidFill>
                  <a:srgbClr val="000000"/>
                </a:solidFill>
                <a:latin typeface="微软雅黑" panose="020B0503020204020204" pitchFamily="34" charset="-122"/>
                <a:ea typeface="微软雅黑" panose="020B0503020204020204" pitchFamily="34" charset="-122"/>
              </a:rPr>
              <a:t>苏湛：因为这太过分了！我觉得很不公平。有些人老老实实写，费了很大劲，可能因为水平不高，就拿了个一般的分数；你这花不到几分钟复制粘贴，要是我没看出来，你不就蒙混过关还拿到高分了吗？这不是欺负老实人吗？要是都这么投机取巧，那可不就“劣币驱逐良币”了。</a:t>
            </a:r>
            <a:r>
              <a:rPr lang="zh-CN" altLang="en-US" dirty="0"/>
              <a:t/>
            </a:r>
            <a:br>
              <a:rPr lang="zh-CN" altLang="en-US" dirty="0"/>
            </a:br>
            <a:endParaRPr lang="zh-CN" altLang="en-US" dirty="0">
              <a:solidFill>
                <a:srgbClr val="000000"/>
              </a:solidFill>
              <a:latin typeface="微软雅黑" panose="020B0503020204020204" pitchFamily="34" charset="-122"/>
              <a:ea typeface="微软雅黑" panose="020B0503020204020204" pitchFamily="34" charset="-122"/>
            </a:endParaRPr>
          </a:p>
          <a:p>
            <a:r>
              <a:rPr lang="zh-CN" altLang="en-US" dirty="0">
                <a:solidFill>
                  <a:srgbClr val="000000"/>
                </a:solidFill>
                <a:latin typeface="微软雅黑" panose="020B0503020204020204" pitchFamily="34" charset="-122"/>
                <a:ea typeface="微软雅黑" panose="020B0503020204020204" pitchFamily="34" charset="-122"/>
              </a:rPr>
              <a:t>所以我必须严厉对待，不能及格。甚至你不写期末文章，只要你考勤分数拿到了，我都能给及格。但欺骗，不行！</a:t>
            </a:r>
            <a:r>
              <a:rPr lang="zh-CN" altLang="en-US" dirty="0"/>
              <a:t/>
            </a:r>
            <a:br>
              <a:rPr lang="zh-CN" altLang="en-US" dirty="0"/>
            </a:br>
            <a:endParaRPr lang="zh-CN" altLang="en-US" dirty="0">
              <a:solidFill>
                <a:srgbClr val="000000"/>
              </a:solidFill>
              <a:latin typeface="微软雅黑" panose="020B0503020204020204" pitchFamily="34" charset="-122"/>
              <a:ea typeface="微软雅黑" panose="020B0503020204020204" pitchFamily="34" charset="-122"/>
            </a:endParaRPr>
          </a:p>
          <a:p>
            <a:r>
              <a:rPr lang="zh-CN" altLang="en-US" dirty="0">
                <a:solidFill>
                  <a:srgbClr val="C00000"/>
                </a:solidFill>
                <a:latin typeface="微软雅黑" panose="020B0503020204020204" pitchFamily="34" charset="-122"/>
                <a:ea typeface="微软雅黑" panose="020B0503020204020204" pitchFamily="34" charset="-122"/>
              </a:rPr>
              <a:t>科技日报</a:t>
            </a:r>
            <a:r>
              <a:rPr lang="zh-CN" altLang="en-US" dirty="0">
                <a:solidFill>
                  <a:srgbClr val="000000"/>
                </a:solidFill>
                <a:latin typeface="微软雅黑" panose="020B0503020204020204" pitchFamily="34" charset="-122"/>
                <a:ea typeface="微软雅黑" panose="020B0503020204020204" pitchFamily="34" charset="-122"/>
              </a:rPr>
              <a:t>：一门课</a:t>
            </a:r>
            <a:r>
              <a:rPr lang="en-US" altLang="zh-CN" dirty="0">
                <a:solidFill>
                  <a:srgbClr val="000000"/>
                </a:solidFill>
                <a:latin typeface="微软雅黑" panose="020B0503020204020204" pitchFamily="34" charset="-122"/>
                <a:ea typeface="微软雅黑" panose="020B0503020204020204" pitchFamily="34" charset="-122"/>
              </a:rPr>
              <a:t>158</a:t>
            </a:r>
            <a:r>
              <a:rPr lang="zh-CN" altLang="en-US" dirty="0">
                <a:solidFill>
                  <a:srgbClr val="000000"/>
                </a:solidFill>
                <a:latin typeface="微软雅黑" panose="020B0503020204020204" pitchFamily="34" charset="-122"/>
                <a:ea typeface="微软雅黑" panose="020B0503020204020204" pitchFamily="34" charset="-122"/>
              </a:rPr>
              <a:t>人选修，确认抄袭的有</a:t>
            </a:r>
            <a:r>
              <a:rPr lang="en-US" altLang="zh-CN" dirty="0">
                <a:solidFill>
                  <a:srgbClr val="000000"/>
                </a:solidFill>
                <a:latin typeface="微软雅黑" panose="020B0503020204020204" pitchFamily="34" charset="-122"/>
                <a:ea typeface="微软雅黑" panose="020B0503020204020204" pitchFamily="34" charset="-122"/>
              </a:rPr>
              <a:t>22</a:t>
            </a:r>
            <a:r>
              <a:rPr lang="zh-CN" altLang="en-US" dirty="0">
                <a:solidFill>
                  <a:srgbClr val="000000"/>
                </a:solidFill>
                <a:latin typeface="微软雅黑" panose="020B0503020204020204" pitchFamily="34" charset="-122"/>
                <a:ea typeface="微软雅黑" panose="020B0503020204020204" pitchFamily="34" charset="-122"/>
              </a:rPr>
              <a:t>个，这个比例是不是有点高？</a:t>
            </a:r>
            <a:r>
              <a:rPr lang="zh-CN" altLang="en-US" dirty="0"/>
              <a:t/>
            </a:r>
            <a:br>
              <a:rPr lang="zh-CN" altLang="en-US" dirty="0"/>
            </a:br>
            <a:endParaRPr lang="zh-CN" altLang="en-US" dirty="0">
              <a:solidFill>
                <a:srgbClr val="000000"/>
              </a:solidFill>
              <a:latin typeface="微软雅黑" panose="020B0503020204020204" pitchFamily="34" charset="-122"/>
              <a:ea typeface="微软雅黑" panose="020B0503020204020204" pitchFamily="34" charset="-122"/>
            </a:endParaRPr>
          </a:p>
          <a:p>
            <a:r>
              <a:rPr lang="zh-CN" altLang="en-US" dirty="0">
                <a:solidFill>
                  <a:srgbClr val="000000"/>
                </a:solidFill>
                <a:latin typeface="微软雅黑" panose="020B0503020204020204" pitchFamily="34" charset="-122"/>
                <a:ea typeface="微软雅黑" panose="020B0503020204020204" pitchFamily="34" charset="-122"/>
              </a:rPr>
              <a:t>苏湛：这是一门文科类选修课，对这个比例我也不是很意外。确实有些学生不是很重视文科课程，想来混学分。但既然学校给我开工资，我就不能让你过我这关。如果你以后出去造假被人逮住，影响是不是更恶劣？</a:t>
            </a:r>
            <a:endParaRPr lang="zh-CN" altLang="en-US" dirty="0"/>
          </a:p>
        </p:txBody>
      </p:sp>
      <p:sp>
        <p:nvSpPr>
          <p:cNvPr id="3" name="矩形 2"/>
          <p:cNvSpPr/>
          <p:nvPr/>
        </p:nvSpPr>
        <p:spPr>
          <a:xfrm>
            <a:off x="8715114" y="1426514"/>
            <a:ext cx="2568771" cy="984885"/>
          </a:xfrm>
          <a:prstGeom prst="rect">
            <a:avLst/>
          </a:prstGeom>
          <a:solidFill>
            <a:srgbClr val="00FF00"/>
          </a:solidFill>
        </p:spPr>
        <p:txBody>
          <a:bodyPr wrap="square">
            <a:spAutoFit/>
          </a:bodyPr>
          <a:lstStyle/>
          <a:p>
            <a:r>
              <a:rPr lang="zh-CN" altLang="en-US" b="1" dirty="0">
                <a:solidFill>
                  <a:srgbClr val="000000"/>
                </a:solidFill>
                <a:latin typeface="微软雅黑" panose="020B0503020204020204" pitchFamily="34" charset="-122"/>
                <a:ea typeface="微软雅黑" panose="020B0503020204020204" pitchFamily="34" charset="-122"/>
              </a:rPr>
              <a:t> </a:t>
            </a:r>
            <a:endParaRPr lang="en-US" altLang="zh-CN" b="1" dirty="0">
              <a:solidFill>
                <a:srgbClr val="000000"/>
              </a:solidFill>
              <a:latin typeface="微软雅黑" panose="020B0503020204020204" pitchFamily="34" charset="-122"/>
              <a:ea typeface="微软雅黑" panose="020B0503020204020204" pitchFamily="34" charset="-122"/>
            </a:endParaRPr>
          </a:p>
          <a:p>
            <a:r>
              <a:rPr lang="en-US" altLang="zh-CN" b="1" dirty="0">
                <a:solidFill>
                  <a:srgbClr val="000000"/>
                </a:solidFill>
                <a:latin typeface="微软雅黑" panose="020B0503020204020204" pitchFamily="34" charset="-122"/>
                <a:ea typeface="微软雅黑" panose="020B0503020204020204" pitchFamily="34" charset="-122"/>
              </a:rPr>
              <a:t>   </a:t>
            </a:r>
            <a:r>
              <a:rPr lang="zh-CN" altLang="en-US" sz="2000" b="1" dirty="0">
                <a:solidFill>
                  <a:srgbClr val="000000"/>
                </a:solidFill>
                <a:latin typeface="微软雅黑" panose="020B0503020204020204" pitchFamily="34" charset="-122"/>
                <a:ea typeface="微软雅黑" panose="020B0503020204020204" pitchFamily="34" charset="-122"/>
              </a:rPr>
              <a:t>敢抄就要付出代价</a:t>
            </a:r>
            <a:r>
              <a:rPr lang="zh-CN" altLang="en-US" sz="2000" dirty="0"/>
              <a:t/>
            </a:r>
            <a:br>
              <a:rPr lang="zh-CN" altLang="en-US" sz="2000" dirty="0"/>
            </a:br>
            <a:endParaRPr lang="zh-CN" altLang="en-US" sz="20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165502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2" name="矩形 1"/>
          <p:cNvSpPr/>
          <p:nvPr/>
        </p:nvSpPr>
        <p:spPr>
          <a:xfrm>
            <a:off x="653723" y="1122045"/>
            <a:ext cx="11089787" cy="5909310"/>
          </a:xfrm>
          <a:prstGeom prst="rect">
            <a:avLst/>
          </a:prstGeom>
        </p:spPr>
        <p:txBody>
          <a:bodyPr wrap="square">
            <a:spAutoFit/>
          </a:bodyPr>
          <a:lstStyle/>
          <a:p>
            <a:r>
              <a:rPr lang="zh-CN" altLang="en-US" dirty="0">
                <a:solidFill>
                  <a:srgbClr val="C00000"/>
                </a:solidFill>
                <a:latin typeface="微软雅黑" panose="020B0503020204020204" pitchFamily="34" charset="-122"/>
                <a:ea typeface="微软雅黑" panose="020B0503020204020204" pitchFamily="34" charset="-122"/>
              </a:rPr>
              <a:t>科技日报</a:t>
            </a:r>
            <a:r>
              <a:rPr lang="zh-CN" altLang="en-US" dirty="0">
                <a:solidFill>
                  <a:srgbClr val="000000"/>
                </a:solidFill>
                <a:latin typeface="微软雅黑" panose="020B0503020204020204" pitchFamily="34" charset="-122"/>
                <a:ea typeface="微软雅黑" panose="020B0503020204020204" pitchFamily="34" charset="-122"/>
              </a:rPr>
              <a:t>：为什么发这样一封文言文邮件？</a:t>
            </a:r>
            <a:r>
              <a:rPr lang="zh-CN" altLang="en-US" dirty="0"/>
              <a:t/>
            </a:r>
            <a:br>
              <a:rPr lang="zh-CN" altLang="en-US" dirty="0"/>
            </a:br>
            <a:endParaRPr lang="zh-CN" altLang="en-US" dirty="0">
              <a:solidFill>
                <a:srgbClr val="000000"/>
              </a:solidFill>
              <a:latin typeface="微软雅黑" panose="020B0503020204020204" pitchFamily="34" charset="-122"/>
              <a:ea typeface="微软雅黑" panose="020B0503020204020204" pitchFamily="34" charset="-122"/>
            </a:endParaRPr>
          </a:p>
          <a:p>
            <a:r>
              <a:rPr lang="zh-CN" altLang="en-US" dirty="0">
                <a:solidFill>
                  <a:srgbClr val="000000"/>
                </a:solidFill>
                <a:latin typeface="微软雅黑" panose="020B0503020204020204" pitchFamily="34" charset="-122"/>
                <a:ea typeface="微软雅黑" panose="020B0503020204020204" pitchFamily="34" charset="-122"/>
              </a:rPr>
              <a:t>苏湛：我平时也是这个沟通风格，写的时候就一口气写下来了。我是想告诉学生，别道歉，别申诉，别求情。你抄袭又不影响我，不用向我道歉；不要申诉，因为证据确凿；不要求情，你有任何困难，都跟我没关系，成年人做了事就要承担后果。所以，改分在我这里是没戏的。</a:t>
            </a:r>
            <a:r>
              <a:rPr lang="zh-CN" altLang="en-US" dirty="0"/>
              <a:t/>
            </a:r>
            <a:br>
              <a:rPr lang="zh-CN" altLang="en-US" dirty="0"/>
            </a:br>
            <a:endParaRPr lang="zh-CN" altLang="en-US" dirty="0">
              <a:solidFill>
                <a:srgbClr val="000000"/>
              </a:solidFill>
              <a:latin typeface="微软雅黑" panose="020B0503020204020204" pitchFamily="34" charset="-122"/>
              <a:ea typeface="微软雅黑" panose="020B0503020204020204" pitchFamily="34" charset="-122"/>
            </a:endParaRPr>
          </a:p>
          <a:p>
            <a:r>
              <a:rPr lang="zh-CN" altLang="en-US" dirty="0">
                <a:solidFill>
                  <a:srgbClr val="C00000"/>
                </a:solidFill>
                <a:latin typeface="微软雅黑" panose="020B0503020204020204" pitchFamily="34" charset="-122"/>
                <a:ea typeface="微软雅黑" panose="020B0503020204020204" pitchFamily="34" charset="-122"/>
              </a:rPr>
              <a:t>科技日报</a:t>
            </a:r>
            <a:r>
              <a:rPr lang="zh-CN" altLang="en-US" dirty="0">
                <a:solidFill>
                  <a:srgbClr val="000000"/>
                </a:solidFill>
                <a:latin typeface="微软雅黑" panose="020B0503020204020204" pitchFamily="34" charset="-122"/>
                <a:ea typeface="微软雅黑" panose="020B0503020204020204" pitchFamily="34" charset="-122"/>
              </a:rPr>
              <a:t>：一口气给了这么多零分，会担心影响自己的风评吗？</a:t>
            </a:r>
            <a:r>
              <a:rPr lang="zh-CN" altLang="en-US" dirty="0"/>
              <a:t/>
            </a:r>
            <a:br>
              <a:rPr lang="zh-CN" altLang="en-US" dirty="0"/>
            </a:br>
            <a:endParaRPr lang="zh-CN" altLang="en-US" dirty="0">
              <a:solidFill>
                <a:srgbClr val="000000"/>
              </a:solidFill>
              <a:latin typeface="微软雅黑" panose="020B0503020204020204" pitchFamily="34" charset="-122"/>
              <a:ea typeface="微软雅黑" panose="020B0503020204020204" pitchFamily="34" charset="-122"/>
            </a:endParaRPr>
          </a:p>
          <a:p>
            <a:r>
              <a:rPr lang="zh-CN" altLang="en-US" dirty="0">
                <a:solidFill>
                  <a:srgbClr val="000000"/>
                </a:solidFill>
                <a:latin typeface="微软雅黑" panose="020B0503020204020204" pitchFamily="34" charset="-122"/>
                <a:ea typeface="微软雅黑" panose="020B0503020204020204" pitchFamily="34" charset="-122"/>
              </a:rPr>
              <a:t>苏湛：学生如果怕拿低分，可以不来上我的课，这又不是强买强卖。我们学校一贯要求老师严格判卷，我的做法也符合教务处的要求。</a:t>
            </a:r>
            <a:r>
              <a:rPr lang="zh-CN" altLang="en-US" dirty="0"/>
              <a:t/>
            </a:r>
            <a:br>
              <a:rPr lang="zh-CN" altLang="en-US" dirty="0"/>
            </a:br>
            <a:endParaRPr lang="zh-CN" altLang="en-US" dirty="0">
              <a:solidFill>
                <a:srgbClr val="000000"/>
              </a:solidFill>
              <a:latin typeface="微软雅黑" panose="020B0503020204020204" pitchFamily="34" charset="-122"/>
              <a:ea typeface="微软雅黑" panose="020B0503020204020204" pitchFamily="34" charset="-122"/>
            </a:endParaRPr>
          </a:p>
          <a:p>
            <a:r>
              <a:rPr lang="zh-CN" altLang="en-US" dirty="0">
                <a:solidFill>
                  <a:srgbClr val="C00000"/>
                </a:solidFill>
                <a:latin typeface="微软雅黑" panose="020B0503020204020204" pitchFamily="34" charset="-122"/>
                <a:ea typeface="微软雅黑" panose="020B0503020204020204" pitchFamily="34" charset="-122"/>
              </a:rPr>
              <a:t>科技日报</a:t>
            </a:r>
            <a:r>
              <a:rPr lang="zh-CN" altLang="en-US" dirty="0">
                <a:solidFill>
                  <a:srgbClr val="000000"/>
                </a:solidFill>
                <a:latin typeface="微软雅黑" panose="020B0503020204020204" pitchFamily="34" charset="-122"/>
                <a:ea typeface="微软雅黑" panose="020B0503020204020204" pitchFamily="34" charset="-122"/>
              </a:rPr>
              <a:t>：学生得零分会影响毕业吗？</a:t>
            </a:r>
            <a:r>
              <a:rPr lang="zh-CN" altLang="en-US" dirty="0"/>
              <a:t/>
            </a:r>
            <a:br>
              <a:rPr lang="zh-CN" altLang="en-US" dirty="0"/>
            </a:br>
            <a:endParaRPr lang="zh-CN" altLang="en-US" dirty="0">
              <a:solidFill>
                <a:srgbClr val="000000"/>
              </a:solidFill>
              <a:latin typeface="微软雅黑" panose="020B0503020204020204" pitchFamily="34" charset="-122"/>
              <a:ea typeface="微软雅黑" panose="020B0503020204020204" pitchFamily="34" charset="-122"/>
            </a:endParaRPr>
          </a:p>
          <a:p>
            <a:r>
              <a:rPr lang="zh-CN" altLang="en-US" dirty="0">
                <a:solidFill>
                  <a:srgbClr val="000000"/>
                </a:solidFill>
                <a:latin typeface="微软雅黑" panose="020B0503020204020204" pitchFamily="34" charset="-122"/>
                <a:ea typeface="微软雅黑" panose="020B0503020204020204" pitchFamily="34" charset="-122"/>
              </a:rPr>
              <a:t>苏湛：不会。选修课只要学分修够了，就能毕业。只是成绩单上会有这个零分，它会一直跟着你。</a:t>
            </a:r>
            <a:r>
              <a:rPr lang="zh-CN" altLang="en-US" dirty="0"/>
              <a:t/>
            </a:r>
            <a:br>
              <a:rPr lang="zh-CN" altLang="en-US" dirty="0"/>
            </a:br>
            <a:endParaRPr lang="zh-CN" altLang="en-US" dirty="0">
              <a:solidFill>
                <a:srgbClr val="000000"/>
              </a:solidFill>
              <a:latin typeface="微软雅黑" panose="020B0503020204020204" pitchFamily="34" charset="-122"/>
              <a:ea typeface="微软雅黑" panose="020B0503020204020204" pitchFamily="34" charset="-122"/>
            </a:endParaRPr>
          </a:p>
          <a:p>
            <a:r>
              <a:rPr lang="zh-CN" altLang="en-US" dirty="0">
                <a:solidFill>
                  <a:srgbClr val="C00000"/>
                </a:solidFill>
                <a:latin typeface="微软雅黑" panose="020B0503020204020204" pitchFamily="34" charset="-122"/>
                <a:ea typeface="微软雅黑" panose="020B0503020204020204" pitchFamily="34" charset="-122"/>
              </a:rPr>
              <a:t>科技日报</a:t>
            </a:r>
            <a:r>
              <a:rPr lang="zh-CN" altLang="en-US" dirty="0">
                <a:solidFill>
                  <a:srgbClr val="000000"/>
                </a:solidFill>
                <a:latin typeface="微软雅黑" panose="020B0503020204020204" pitchFamily="34" charset="-122"/>
                <a:ea typeface="微软雅黑" panose="020B0503020204020204" pitchFamily="34" charset="-122"/>
              </a:rPr>
              <a:t>：如果判零分会影响学生毕业，你还会给零分吗？</a:t>
            </a:r>
            <a:r>
              <a:rPr lang="zh-CN" altLang="en-US" dirty="0"/>
              <a:t/>
            </a:r>
            <a:br>
              <a:rPr lang="zh-CN" altLang="en-US" dirty="0"/>
            </a:br>
            <a:endParaRPr lang="zh-CN" altLang="en-US" dirty="0">
              <a:solidFill>
                <a:srgbClr val="000000"/>
              </a:solidFill>
              <a:latin typeface="微软雅黑" panose="020B0503020204020204" pitchFamily="34" charset="-122"/>
              <a:ea typeface="微软雅黑" panose="020B0503020204020204" pitchFamily="34" charset="-122"/>
            </a:endParaRPr>
          </a:p>
          <a:p>
            <a:r>
              <a:rPr lang="zh-CN" altLang="en-US" dirty="0">
                <a:solidFill>
                  <a:srgbClr val="000000"/>
                </a:solidFill>
                <a:latin typeface="微软雅黑" panose="020B0503020204020204" pitchFamily="34" charset="-122"/>
                <a:ea typeface="微软雅黑" panose="020B0503020204020204" pitchFamily="34" charset="-122"/>
              </a:rPr>
              <a:t>苏湛：会。就算是必修课，你挂了，还能补考。这也是我做老师的一个基本原则，不能对抄袭行为姑息纵容。你到任何一所重视教学的学校去问，任何老师都会这么回答。（科技日报北京</a:t>
            </a:r>
            <a:r>
              <a:rPr lang="en-US" altLang="zh-CN" dirty="0">
                <a:solidFill>
                  <a:srgbClr val="000000"/>
                </a:solidFill>
                <a:latin typeface="微软雅黑" panose="020B0503020204020204" pitchFamily="34" charset="-122"/>
                <a:ea typeface="微软雅黑" panose="020B0503020204020204" pitchFamily="34" charset="-122"/>
              </a:rPr>
              <a:t>9</a:t>
            </a:r>
            <a:r>
              <a:rPr lang="zh-CN" altLang="en-US" dirty="0">
                <a:solidFill>
                  <a:srgbClr val="000000"/>
                </a:solidFill>
                <a:latin typeface="微软雅黑" panose="020B0503020204020204" pitchFamily="34" charset="-122"/>
                <a:ea typeface="微软雅黑" panose="020B0503020204020204" pitchFamily="34" charset="-122"/>
              </a:rPr>
              <a:t>月</a:t>
            </a:r>
            <a:r>
              <a:rPr lang="en-US" altLang="zh-CN" dirty="0">
                <a:solidFill>
                  <a:srgbClr val="000000"/>
                </a:solidFill>
                <a:latin typeface="微软雅黑" panose="020B0503020204020204" pitchFamily="34" charset="-122"/>
                <a:ea typeface="微软雅黑" panose="020B0503020204020204" pitchFamily="34" charset="-122"/>
              </a:rPr>
              <a:t>13</a:t>
            </a:r>
            <a:r>
              <a:rPr lang="zh-CN" altLang="en-US" dirty="0">
                <a:solidFill>
                  <a:srgbClr val="000000"/>
                </a:solidFill>
                <a:latin typeface="微软雅黑" panose="020B0503020204020204" pitchFamily="34" charset="-122"/>
                <a:ea typeface="微软雅黑" panose="020B0503020204020204" pitchFamily="34" charset="-122"/>
              </a:rPr>
              <a:t>日电）</a:t>
            </a:r>
            <a:r>
              <a:rPr lang="zh-CN" altLang="en-US" dirty="0"/>
              <a:t/>
            </a:r>
            <a:br>
              <a:rPr lang="zh-CN" altLang="en-US" dirty="0"/>
            </a:br>
            <a:r>
              <a:rPr lang="zh-CN" altLang="en-US" dirty="0"/>
              <a:t/>
            </a:r>
            <a:br>
              <a:rPr lang="zh-CN" altLang="en-US" dirty="0"/>
            </a:br>
            <a:endParaRPr lang="zh-CN" altLang="en-US" dirty="0"/>
          </a:p>
        </p:txBody>
      </p:sp>
      <p:sp>
        <p:nvSpPr>
          <p:cNvPr id="3" name="矩形 2"/>
          <p:cNvSpPr/>
          <p:nvPr/>
        </p:nvSpPr>
        <p:spPr>
          <a:xfrm>
            <a:off x="8260090" y="3673812"/>
            <a:ext cx="2501245" cy="1015663"/>
          </a:xfrm>
          <a:prstGeom prst="rect">
            <a:avLst/>
          </a:prstGeom>
          <a:solidFill>
            <a:srgbClr val="00FF00"/>
          </a:solidFill>
        </p:spPr>
        <p:txBody>
          <a:bodyPr wrap="square">
            <a:spAutoFit/>
          </a:bodyPr>
          <a:lstStyle/>
          <a:p>
            <a:endParaRPr lang="en-US" altLang="zh-CN" sz="2000" b="1" dirty="0">
              <a:solidFill>
                <a:srgbClr val="000000"/>
              </a:solidFill>
              <a:latin typeface="微软雅黑" panose="020B0503020204020204" pitchFamily="34" charset="-122"/>
              <a:ea typeface="微软雅黑" panose="020B0503020204020204" pitchFamily="34" charset="-122"/>
            </a:endParaRPr>
          </a:p>
          <a:p>
            <a:r>
              <a:rPr lang="en-US" altLang="zh-CN" sz="2000" b="1" dirty="0">
                <a:solidFill>
                  <a:srgbClr val="000000"/>
                </a:solidFill>
                <a:latin typeface="微软雅黑" panose="020B0503020204020204" pitchFamily="34" charset="-122"/>
                <a:ea typeface="微软雅黑" panose="020B0503020204020204" pitchFamily="34" charset="-122"/>
              </a:rPr>
              <a:t>   </a:t>
            </a:r>
            <a:r>
              <a:rPr lang="zh-CN" altLang="en-US" sz="2000" b="1" dirty="0">
                <a:solidFill>
                  <a:srgbClr val="000000"/>
                </a:solidFill>
                <a:latin typeface="微软雅黑" panose="020B0503020204020204" pitchFamily="34" charset="-122"/>
                <a:ea typeface="微软雅黑" panose="020B0503020204020204" pitchFamily="34" charset="-122"/>
              </a:rPr>
              <a:t>不怕学生给差评</a:t>
            </a:r>
            <a:r>
              <a:rPr lang="zh-CN" altLang="en-US" sz="2000" dirty="0"/>
              <a:t/>
            </a:r>
            <a:br>
              <a:rPr lang="zh-CN" altLang="en-US" sz="2000" dirty="0"/>
            </a:br>
            <a:endParaRPr lang="zh-CN" altLang="en-US" sz="20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984382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2" name="图片 1"/>
          <p:cNvPicPr>
            <a:picLocks noChangeAspect="1"/>
          </p:cNvPicPr>
          <p:nvPr/>
        </p:nvPicPr>
        <p:blipFill>
          <a:blip r:embed="rId2"/>
          <a:stretch>
            <a:fillRect/>
          </a:stretch>
        </p:blipFill>
        <p:spPr>
          <a:xfrm>
            <a:off x="1606423" y="1224724"/>
            <a:ext cx="9348216" cy="5258372"/>
          </a:xfrm>
          <a:prstGeom prst="rect">
            <a:avLst/>
          </a:prstGeom>
        </p:spPr>
      </p:pic>
    </p:spTree>
    <p:extLst>
      <p:ext uri="{BB962C8B-B14F-4D97-AF65-F5344CB8AC3E}">
        <p14:creationId xmlns:p14="http://schemas.microsoft.com/office/powerpoint/2010/main" xmlns="" val="4002979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 name="Rectangle 7"/>
          <p:cNvSpPr txBox="1">
            <a:spLocks noChangeArrowheads="1"/>
          </p:cNvSpPr>
          <p:nvPr/>
        </p:nvSpPr>
        <p:spPr bwMode="auto">
          <a:xfrm>
            <a:off x="2271713" y="1371600"/>
            <a:ext cx="7239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sz="2800" kern="0" dirty="0">
                <a:latin typeface="方正粗黑宋简体" panose="02000000000000000000" pitchFamily="2" charset="-122"/>
                <a:ea typeface="方正粗黑宋简体" panose="02000000000000000000" pitchFamily="2" charset="-122"/>
              </a:rPr>
              <a:t>《</a:t>
            </a:r>
            <a:r>
              <a:rPr lang="zh-CN" altLang="en-US" sz="2800" kern="0" dirty="0">
                <a:latin typeface="方正粗黑宋简体" panose="02000000000000000000" pitchFamily="2" charset="-122"/>
                <a:ea typeface="方正粗黑宋简体" panose="02000000000000000000" pitchFamily="2" charset="-122"/>
              </a:rPr>
              <a:t>饥饿的苏丹</a:t>
            </a:r>
            <a:r>
              <a:rPr lang="en-US" altLang="zh-CN" sz="2800" kern="0" dirty="0">
                <a:latin typeface="方正粗黑宋简体" panose="02000000000000000000" pitchFamily="2" charset="-122"/>
                <a:ea typeface="方正粗黑宋简体" panose="02000000000000000000" pitchFamily="2" charset="-122"/>
              </a:rPr>
              <a:t>》</a:t>
            </a:r>
            <a:r>
              <a:rPr lang="zh-CN" altLang="en-US" sz="2800" kern="0" dirty="0">
                <a:latin typeface="方正粗黑宋简体" panose="02000000000000000000" pitchFamily="2" charset="-122"/>
                <a:ea typeface="方正粗黑宋简体" panose="02000000000000000000" pitchFamily="2" charset="-122"/>
              </a:rPr>
              <a:t>背后</a:t>
            </a:r>
          </a:p>
          <a:p>
            <a:pPr eaLnBrk="1" hangingPunct="1">
              <a:buFontTx/>
              <a:buNone/>
              <a:defRPr/>
            </a:pPr>
            <a:endParaRPr lang="en-US" altLang="zh-CN" kern="0" dirty="0">
              <a:solidFill>
                <a:srgbClr val="FF0000"/>
              </a:solidFill>
              <a:ea typeface="黑体" panose="02010609060101010101" pitchFamily="49" charset="-122"/>
            </a:endParaRPr>
          </a:p>
        </p:txBody>
      </p:sp>
      <p:pic>
        <p:nvPicPr>
          <p:cNvPr id="141320" name="Picture 8" descr="BD15155_"/>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984375" y="2212975"/>
            <a:ext cx="7848600" cy="146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1321" name="Rectangle 5"/>
          <p:cNvSpPr>
            <a:spLocks noChangeArrowheads="1"/>
          </p:cNvSpPr>
          <p:nvPr/>
        </p:nvSpPr>
        <p:spPr bwMode="auto">
          <a:xfrm>
            <a:off x="5715952" y="3180025"/>
            <a:ext cx="4369880" cy="2585323"/>
          </a:xfrm>
          <a:prstGeom prst="rect">
            <a:avLst/>
          </a:prstGeom>
          <a:solidFill>
            <a:schemeClr val="bg1"/>
          </a:solidFill>
          <a:ln>
            <a:noFill/>
          </a:ln>
          <a:effectLst>
            <a:outerShdw blurRad="50800" dist="38100" dir="5400000" algn="t" rotWithShape="0">
              <a:prstClr val="black">
                <a:alpha val="40000"/>
              </a:prstClr>
            </a:outerShdw>
          </a:effectLs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1993</a:t>
            </a:r>
            <a:r>
              <a:rPr lang="zh-CN" altLang="en-US" sz="1800" dirty="0">
                <a:latin typeface="微软雅黑" panose="020B0503020204020204" pitchFamily="34" charset="-122"/>
                <a:ea typeface="微软雅黑" panose="020B0503020204020204" pitchFamily="34" charset="-122"/>
              </a:rPr>
              <a:t>年，苏丹大饥荒时的那张经典影像：饥饿而无力的小女孩和秃鹫，作者是南非摄影记者凯文</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卡特（</a:t>
            </a:r>
            <a:r>
              <a:rPr lang="en-US" altLang="zh-CN" sz="1800" dirty="0">
                <a:latin typeface="微软雅黑" panose="020B0503020204020204" pitchFamily="34" charset="-122"/>
                <a:ea typeface="微软雅黑" panose="020B0503020204020204" pitchFamily="34" charset="-122"/>
              </a:rPr>
              <a:t>Kevin Carter</a:t>
            </a:r>
            <a:r>
              <a:rPr lang="zh-CN" altLang="en-US" sz="1800" dirty="0">
                <a:latin typeface="微软雅黑" panose="020B0503020204020204" pitchFamily="34" charset="-122"/>
                <a:ea typeface="微软雅黑" panose="020B0503020204020204" pitchFamily="34" charset="-122"/>
              </a:rPr>
              <a:t>），名为</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饥饿的苏丹</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。这张照片在纽约时报发表后激起强烈反响，一方面引起了国际舆论对苏丹饥荒和苏丹内乱的关注，另一方面，不少人谴责卡特残忍，没有放下相机去救小女孩。这张照片获得普利策奖之后不久，</a:t>
            </a:r>
            <a:r>
              <a:rPr lang="en-US" altLang="zh-CN" sz="1800" dirty="0">
                <a:latin typeface="微软雅黑" panose="020B0503020204020204" pitchFamily="34" charset="-122"/>
                <a:ea typeface="微软雅黑" panose="020B0503020204020204" pitchFamily="34" charset="-122"/>
              </a:rPr>
              <a:t>1994</a:t>
            </a:r>
            <a:r>
              <a:rPr lang="zh-CN" altLang="en-US" sz="1800" dirty="0">
                <a:latin typeface="微软雅黑" panose="020B0503020204020204" pitchFamily="34" charset="-122"/>
                <a:ea typeface="微软雅黑" panose="020B0503020204020204" pitchFamily="34" charset="-122"/>
              </a:rPr>
              <a:t>年凯文</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卡特自杀。 </a:t>
            </a:r>
          </a:p>
        </p:txBody>
      </p:sp>
      <p:pic>
        <p:nvPicPr>
          <p:cNvPr id="11" name="Picture 6" descr="756d1ff298e295eba50f52c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38313" y="3463925"/>
            <a:ext cx="3097213" cy="2160587"/>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7502163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 name="Rectangle 7"/>
          <p:cNvSpPr txBox="1">
            <a:spLocks noChangeArrowheads="1"/>
          </p:cNvSpPr>
          <p:nvPr/>
        </p:nvSpPr>
        <p:spPr bwMode="auto">
          <a:xfrm>
            <a:off x="2271713" y="1635125"/>
            <a:ext cx="7239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en-US" altLang="zh-CN" kern="0" dirty="0">
                <a:solidFill>
                  <a:srgbClr val="FF0000"/>
                </a:solidFill>
                <a:latin typeface="黑体" panose="02010609060101010101" pitchFamily="49" charset="-122"/>
                <a:ea typeface="黑体" panose="02010609060101010101" pitchFamily="49" charset="-122"/>
              </a:rPr>
              <a:t>    </a:t>
            </a:r>
            <a:r>
              <a:rPr lang="zh-CN" altLang="en-US" kern="0" dirty="0">
                <a:latin typeface="方正粗黑宋简体" panose="02000000000000000000" pitchFamily="2" charset="-122"/>
                <a:ea typeface="方正粗黑宋简体" panose="02000000000000000000" pitchFamily="2" charset="-122"/>
              </a:rPr>
              <a:t>道德和责任，哪个应放在第一位？</a:t>
            </a:r>
          </a:p>
          <a:p>
            <a:pPr eaLnBrk="1" hangingPunct="1">
              <a:buFontTx/>
              <a:buNone/>
              <a:defRPr/>
            </a:pPr>
            <a:endParaRPr lang="en-US" altLang="zh-CN" kern="0" dirty="0"/>
          </a:p>
        </p:txBody>
      </p:sp>
      <p:pic>
        <p:nvPicPr>
          <p:cNvPr id="142344" name="Picture 8" descr="BD15155_"/>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362200" y="2432050"/>
            <a:ext cx="7848600" cy="146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5">
            <a:hlinkClick r:id="rId3" action="ppaction://hlinkfile"/>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265988" y="3569169"/>
            <a:ext cx="4041025" cy="2512249"/>
          </a:xfrm>
          <a:prstGeom prst="rect">
            <a:avLst/>
          </a:prstGeom>
          <a:noFill/>
          <a:ln>
            <a:noFill/>
          </a:ln>
          <a:effectLst>
            <a:softEdge rad="1270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9873869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 name="Text Box 2"/>
          <p:cNvSpPr txBox="1">
            <a:spLocks noChangeArrowheads="1"/>
          </p:cNvSpPr>
          <p:nvPr/>
        </p:nvSpPr>
        <p:spPr bwMode="auto">
          <a:xfrm>
            <a:off x="3200400" y="1563688"/>
            <a:ext cx="140970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sq">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kumimoji="1" lang="zh-CN" altLang="en-US" sz="3600" dirty="0">
                <a:latin typeface="方正粗黑宋简体" panose="02000000000000000000" pitchFamily="2" charset="-122"/>
                <a:ea typeface="方正粗黑宋简体" panose="02000000000000000000" pitchFamily="2" charset="-122"/>
              </a:rPr>
              <a:t>思考</a:t>
            </a:r>
          </a:p>
        </p:txBody>
      </p:sp>
      <p:pic>
        <p:nvPicPr>
          <p:cNvPr id="9" name="Picture 4">
            <a:hlinkClick r:id="rId2" action="ppaction://hlinkfile"/>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466688" y="4252504"/>
            <a:ext cx="1750974" cy="1609725"/>
          </a:xfrm>
          <a:prstGeom prst="rect">
            <a:avLst/>
          </a:prstGeom>
          <a:noFill/>
          <a:ln>
            <a:noFill/>
          </a:ln>
          <a:effectLst>
            <a:softEdge rad="1270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369" name="Rectangle 5"/>
          <p:cNvSpPr>
            <a:spLocks noChangeArrowheads="1"/>
          </p:cNvSpPr>
          <p:nvPr/>
        </p:nvSpPr>
        <p:spPr bwMode="auto">
          <a:xfrm>
            <a:off x="2624139" y="2670176"/>
            <a:ext cx="7056437" cy="1311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latin typeface="微软雅黑" panose="020B0503020204020204" pitchFamily="34" charset="-122"/>
                <a:ea typeface="微软雅黑" panose="020B0503020204020204" pitchFamily="34" charset="-122"/>
              </a:rPr>
              <a:t>2008</a:t>
            </a:r>
            <a:r>
              <a:rPr lang="zh-CN" altLang="en-US" sz="2000">
                <a:latin typeface="微软雅黑" panose="020B0503020204020204" pitchFamily="34" charset="-122"/>
                <a:ea typeface="微软雅黑" panose="020B0503020204020204" pitchFamily="34" charset="-122"/>
              </a:rPr>
              <a:t>年</a:t>
            </a:r>
            <a:r>
              <a:rPr lang="en-US" altLang="zh-CN" sz="2000">
                <a:latin typeface="微软雅黑" panose="020B0503020204020204" pitchFamily="34" charset="-122"/>
                <a:ea typeface="微软雅黑" panose="020B0503020204020204" pitchFamily="34" charset="-122"/>
              </a:rPr>
              <a:t>5</a:t>
            </a:r>
            <a:r>
              <a:rPr lang="zh-CN" altLang="en-US" sz="2000">
                <a:latin typeface="微软雅黑" panose="020B0503020204020204" pitchFamily="34" charset="-122"/>
                <a:ea typeface="微软雅黑" panose="020B0503020204020204" pitchFamily="34" charset="-122"/>
              </a:rPr>
              <a:t>月</a:t>
            </a:r>
            <a:r>
              <a:rPr lang="en-US" altLang="zh-CN" sz="2000">
                <a:latin typeface="微软雅黑" panose="020B0503020204020204" pitchFamily="34" charset="-122"/>
                <a:ea typeface="微软雅黑" panose="020B0503020204020204" pitchFamily="34" charset="-122"/>
              </a:rPr>
              <a:t>12</a:t>
            </a:r>
            <a:r>
              <a:rPr lang="zh-CN" altLang="en-US" sz="2000">
                <a:latin typeface="微软雅黑" panose="020B0503020204020204" pitchFamily="34" charset="-122"/>
                <a:ea typeface="微软雅黑" panose="020B0503020204020204" pitchFamily="34" charset="-122"/>
              </a:rPr>
              <a:t>日汶川发生地震，时任都江堰光亚高中语文教师的范美忠不顾不管他的学生，甚至连一句“快跑”都没喊，就第一个跑出教室，跑到操场</a:t>
            </a:r>
            <a:r>
              <a:rPr lang="en-US" altLang="zh-CN" sz="2000">
                <a:latin typeface="微软雅黑" panose="020B0503020204020204" pitchFamily="34" charset="-122"/>
                <a:ea typeface="微软雅黑" panose="020B0503020204020204" pitchFamily="34" charset="-122"/>
              </a:rPr>
              <a:t>……</a:t>
            </a:r>
          </a:p>
          <a:p>
            <a:pPr eaLnBrk="1" hangingPunct="1">
              <a:spcBef>
                <a:spcPct val="0"/>
              </a:spcBef>
              <a:buFontTx/>
              <a:buNone/>
            </a:pPr>
            <a:r>
              <a:rPr lang="en-US" altLang="zh-CN" sz="2000">
                <a:latin typeface="微软雅黑" panose="020B0503020204020204" pitchFamily="34" charset="-122"/>
                <a:ea typeface="微软雅黑" panose="020B0503020204020204" pitchFamily="34" charset="-122"/>
              </a:rPr>
              <a:t>        </a:t>
            </a:r>
            <a:endParaRPr lang="en-US" altLang="zh-CN" sz="2000">
              <a:solidFill>
                <a:srgbClr val="1B8909"/>
              </a:solidFill>
              <a:latin typeface="微软雅黑" panose="020B0503020204020204" pitchFamily="34" charset="-122"/>
              <a:ea typeface="微软雅黑" panose="020B0503020204020204" pitchFamily="34" charset="-122"/>
            </a:endParaRPr>
          </a:p>
        </p:txBody>
      </p:sp>
      <p:sp>
        <p:nvSpPr>
          <p:cNvPr id="143370" name="Rectangle 6"/>
          <p:cNvSpPr>
            <a:spLocks noChangeArrowheads="1"/>
          </p:cNvSpPr>
          <p:nvPr/>
        </p:nvSpPr>
        <p:spPr bwMode="auto">
          <a:xfrm>
            <a:off x="2706689" y="4394200"/>
            <a:ext cx="2955925" cy="831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FF0000"/>
                </a:solidFill>
                <a:latin typeface="华文琥珀" panose="02010800040101010101" pitchFamily="2" charset="-122"/>
                <a:ea typeface="华文琥珀" panose="02010800040101010101" pitchFamily="2" charset="-122"/>
              </a:rPr>
              <a:t>你怎么看待这件事？</a:t>
            </a:r>
            <a:endParaRPr lang="en-US" altLang="zh-CN" sz="2400">
              <a:solidFill>
                <a:srgbClr val="FF0000"/>
              </a:solidFill>
              <a:latin typeface="华文琥珀" panose="02010800040101010101" pitchFamily="2" charset="-122"/>
              <a:ea typeface="华文琥珀" panose="02010800040101010101" pitchFamily="2" charset="-122"/>
            </a:endParaRPr>
          </a:p>
          <a:p>
            <a:pPr eaLnBrk="1" hangingPunct="1">
              <a:spcBef>
                <a:spcPct val="0"/>
              </a:spcBef>
              <a:buFontTx/>
              <a:buNone/>
            </a:pPr>
            <a:r>
              <a:rPr lang="zh-CN" altLang="en-US" sz="2400">
                <a:solidFill>
                  <a:srgbClr val="FF0000"/>
                </a:solidFill>
                <a:latin typeface="华文琥珀" panose="02010800040101010101" pitchFamily="2" charset="-122"/>
                <a:ea typeface="华文琥珀" panose="02010800040101010101" pitchFamily="2" charset="-122"/>
              </a:rPr>
              <a:t>理由是什么？ </a:t>
            </a:r>
          </a:p>
        </p:txBody>
      </p:sp>
    </p:spTree>
    <p:extLst>
      <p:ext uri="{BB962C8B-B14F-4D97-AF65-F5344CB8AC3E}">
        <p14:creationId xmlns:p14="http://schemas.microsoft.com/office/powerpoint/2010/main" xmlns="" val="37022389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7500" lnSpcReduction="10000"/>
          </a:bodyPr>
          <a:lstStyle/>
          <a:p>
            <a:pPr algn="ctr">
              <a:lnSpc>
                <a:spcPct val="90000"/>
              </a:lnSpc>
              <a:spcBef>
                <a:spcPct val="20000"/>
              </a:spcBef>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 name="TextBox 21"/>
          <p:cNvSpPr txBox="1">
            <a:spLocks noChangeArrowheads="1"/>
          </p:cNvSpPr>
          <p:nvPr/>
        </p:nvSpPr>
        <p:spPr bwMode="auto">
          <a:xfrm>
            <a:off x="2879325" y="2018088"/>
            <a:ext cx="6970713" cy="755913"/>
          </a:xfrm>
          <a:prstGeom prst="rect">
            <a:avLst/>
          </a:prstGeom>
          <a:noFill/>
          <a:ln w="9525">
            <a:noFill/>
            <a:miter lim="800000"/>
            <a:headEnd/>
            <a:tailEnd/>
          </a:ln>
        </p:spPr>
        <p:txBody>
          <a:bodyPr>
            <a:spAutoFit/>
          </a:bodyPr>
          <a:lstStyle/>
          <a:p>
            <a:pPr eaLnBrk="1" hangingPunct="1">
              <a:lnSpc>
                <a:spcPct val="150000"/>
              </a:lnSpc>
              <a:spcBef>
                <a:spcPct val="20000"/>
              </a:spcBef>
              <a:defRPr/>
            </a:pPr>
            <a:r>
              <a:rPr lang="zh-CN" altLang="en-US" sz="3200" dirty="0">
                <a:solidFill>
                  <a:srgbClr val="A80000"/>
                </a:solidFill>
                <a:latin typeface="微软雅黑" panose="020B0503020204020204" pitchFamily="34" charset="-122"/>
                <a:ea typeface="微软雅黑" panose="020B0503020204020204" pitchFamily="34" charset="-122"/>
              </a:rPr>
              <a:t>（三）树立正确的择业观和创业观</a:t>
            </a:r>
          </a:p>
        </p:txBody>
      </p:sp>
      <p:pic>
        <p:nvPicPr>
          <p:cNvPr id="121858" name="Picture 2" descr="https://timgsa.baidu.com/timg?image&amp;quality=80&amp;size=b9999_10000&amp;sec=1538369353029&amp;di=5fb034f971f8de060833c91874244489&amp;imgtype=0&amp;src=http%3A%2F%2Fimgsrc.baidu.com%2Fimgad%2Fpic%2Fitem%2Ff603918fa0ec08fa728825b953ee3d6d55fbda27.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941686" y="3165897"/>
            <a:ext cx="4700316" cy="2515097"/>
          </a:xfrm>
          <a:prstGeom prst="rect">
            <a:avLst/>
          </a:prstGeom>
          <a:noFill/>
          <a:effectLst>
            <a:softEdge rad="6350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423013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7500" lnSpcReduction="10000"/>
          </a:bodyPr>
          <a:lstStyle/>
          <a:p>
            <a:pPr algn="ctr">
              <a:lnSpc>
                <a:spcPct val="90000"/>
              </a:lnSpc>
              <a:spcBef>
                <a:spcPct val="20000"/>
              </a:spcBef>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45415" name="Text Box 3"/>
          <p:cNvSpPr txBox="1">
            <a:spLocks noChangeArrowheads="1"/>
          </p:cNvSpPr>
          <p:nvPr/>
        </p:nvSpPr>
        <p:spPr bwMode="auto">
          <a:xfrm>
            <a:off x="2529899" y="2478088"/>
            <a:ext cx="433965" cy="92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endParaRPr lang="zh-CN" altLang="zh-CN" sz="1800"/>
          </a:p>
        </p:txBody>
      </p:sp>
      <p:sp>
        <p:nvSpPr>
          <p:cNvPr id="9" name="AutoShape 5"/>
          <p:cNvSpPr>
            <a:spLocks noChangeAspect="1" noChangeArrowheads="1" noTextEdit="1"/>
          </p:cNvSpPr>
          <p:nvPr/>
        </p:nvSpPr>
        <p:spPr bwMode="gray">
          <a:xfrm flipH="1">
            <a:off x="6604000" y="2527300"/>
            <a:ext cx="909638" cy="1244600"/>
          </a:xfrm>
          <a:prstGeom prst="rect">
            <a:avLst/>
          </a:prstGeom>
          <a:noFill/>
          <a:ln w="9525">
            <a:noFill/>
            <a:miter lim="800000"/>
            <a:headEnd/>
            <a:tailEnd/>
          </a:ln>
        </p:spPr>
        <p:txBody>
          <a:bodyPr/>
          <a:lstStyle/>
          <a:p>
            <a:pPr eaLnBrk="1" hangingPunct="1">
              <a:lnSpc>
                <a:spcPct val="90000"/>
              </a:lnSpc>
              <a:spcBef>
                <a:spcPct val="20000"/>
              </a:spcBef>
              <a:defRPr/>
            </a:pPr>
            <a:endParaRPr lang="zh-CN" altLang="en-US">
              <a:effectLst>
                <a:outerShdw blurRad="38100" dist="38100" dir="2700000" algn="tl">
                  <a:srgbClr val="000000">
                    <a:alpha val="43137"/>
                  </a:srgbClr>
                </a:outerShdw>
              </a:effectLst>
              <a:latin typeface="Arial" charset="0"/>
            </a:endParaRPr>
          </a:p>
        </p:txBody>
      </p:sp>
      <p:sp>
        <p:nvSpPr>
          <p:cNvPr id="10" name="Rectangle 6"/>
          <p:cNvSpPr txBox="1">
            <a:spLocks noChangeArrowheads="1"/>
          </p:cNvSpPr>
          <p:nvPr/>
        </p:nvSpPr>
        <p:spPr bwMode="auto">
          <a:xfrm>
            <a:off x="2123441" y="2780505"/>
            <a:ext cx="4480559" cy="2111089"/>
          </a:xfrm>
          <a:prstGeom prst="rect">
            <a:avLst/>
          </a:prstGeom>
          <a:solidFill>
            <a:schemeClr val="bg1"/>
          </a:solidFill>
          <a:ln>
            <a:noFill/>
          </a:ln>
          <a:effectLst>
            <a:outerShdw blurRad="50800" dist="38100" dir="5400000" algn="t" rotWithShape="0">
              <a:prstClr val="black">
                <a:alpha val="40000"/>
              </a:prstClr>
            </a:outerShdw>
          </a:effectLst>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algn="l">
              <a:lnSpc>
                <a:spcPct val="90000"/>
              </a:lnSpc>
              <a:spcBef>
                <a:spcPct val="0"/>
              </a:spcBef>
              <a:defRPr/>
            </a:pPr>
            <a:endParaRPr lang="en-US" altLang="zh-CN" sz="2000" kern="0" dirty="0">
              <a:latin typeface="微软雅黑" panose="020B0503020204020204" pitchFamily="34" charset="-122"/>
              <a:ea typeface="微软雅黑" panose="020B0503020204020204" pitchFamily="34" charset="-122"/>
            </a:endParaRPr>
          </a:p>
          <a:p>
            <a:pPr algn="l">
              <a:lnSpc>
                <a:spcPct val="90000"/>
              </a:lnSpc>
              <a:spcBef>
                <a:spcPct val="0"/>
              </a:spcBef>
              <a:defRPr/>
            </a:pPr>
            <a:r>
              <a:rPr lang="zh-CN" altLang="en-US" sz="2000" kern="0" dirty="0">
                <a:latin typeface="微软雅黑" panose="020B0503020204020204" pitchFamily="34" charset="-122"/>
                <a:ea typeface="微软雅黑" panose="020B0503020204020204" pitchFamily="34" charset="-122"/>
              </a:rPr>
              <a:t>选择职业是人生大事，因为职业决定了一个人的未来</a:t>
            </a:r>
            <a:r>
              <a:rPr lang="en-US" altLang="zh-CN" sz="2000" kern="0" dirty="0">
                <a:latin typeface="微软雅黑" panose="020B0503020204020204" pitchFamily="34" charset="-122"/>
                <a:ea typeface="微软雅黑" panose="020B0503020204020204" pitchFamily="34" charset="-122"/>
              </a:rPr>
              <a:t>……</a:t>
            </a:r>
            <a:r>
              <a:rPr lang="zh-CN" altLang="en-US" sz="2000" kern="0" dirty="0">
                <a:latin typeface="微软雅黑" panose="020B0503020204020204" pitchFamily="34" charset="-122"/>
                <a:ea typeface="微软雅黑" panose="020B0503020204020204" pitchFamily="34" charset="-122"/>
              </a:rPr>
              <a:t>选择职业，就是选择将来的自己。</a:t>
            </a:r>
          </a:p>
          <a:p>
            <a:pPr algn="l" eaLnBrk="1" hangingPunct="1">
              <a:lnSpc>
                <a:spcPct val="90000"/>
              </a:lnSpc>
              <a:buClr>
                <a:schemeClr val="tx2"/>
              </a:buClr>
              <a:buSzPct val="75000"/>
              <a:buFont typeface="Wingdings" panose="05000000000000000000" pitchFamily="2" charset="2"/>
              <a:buNone/>
              <a:defRPr/>
            </a:pPr>
            <a:r>
              <a:rPr lang="zh-CN" altLang="en-US" sz="2000" kern="0" dirty="0">
                <a:latin typeface="微软雅黑" panose="020B0503020204020204" pitchFamily="34" charset="-122"/>
                <a:ea typeface="微软雅黑" panose="020B0503020204020204" pitchFamily="34" charset="-122"/>
              </a:rPr>
              <a:t>                                        </a:t>
            </a:r>
            <a:endParaRPr lang="en-US" altLang="zh-CN" sz="2000" kern="0" dirty="0">
              <a:latin typeface="微软雅黑" panose="020B0503020204020204" pitchFamily="34" charset="-122"/>
              <a:ea typeface="微软雅黑" panose="020B0503020204020204" pitchFamily="34" charset="-122"/>
            </a:endParaRPr>
          </a:p>
          <a:p>
            <a:pPr algn="l" eaLnBrk="1" hangingPunct="1">
              <a:lnSpc>
                <a:spcPct val="90000"/>
              </a:lnSpc>
              <a:buClr>
                <a:schemeClr val="tx2"/>
              </a:buClr>
              <a:buSzPct val="75000"/>
              <a:buFont typeface="Wingdings" panose="05000000000000000000" pitchFamily="2" charset="2"/>
              <a:buNone/>
              <a:defRPr/>
            </a:pPr>
            <a:r>
              <a:rPr lang="en-US" altLang="zh-CN" sz="2000" kern="0" dirty="0">
                <a:latin typeface="微软雅黑" panose="020B0503020204020204" pitchFamily="34" charset="-122"/>
                <a:ea typeface="微软雅黑" panose="020B0503020204020204" pitchFamily="34" charset="-122"/>
              </a:rPr>
              <a:t>                                       ——</a:t>
            </a:r>
            <a:r>
              <a:rPr lang="zh-CN" altLang="en-US" sz="2000" kern="0" dirty="0">
                <a:latin typeface="微软雅黑" panose="020B0503020204020204" pitchFamily="34" charset="-122"/>
                <a:ea typeface="微软雅黑" panose="020B0503020204020204" pitchFamily="34" charset="-122"/>
              </a:rPr>
              <a:t>罗素</a:t>
            </a:r>
          </a:p>
          <a:p>
            <a:pPr algn="l" eaLnBrk="1" hangingPunct="1">
              <a:lnSpc>
                <a:spcPct val="90000"/>
              </a:lnSpc>
              <a:defRPr/>
            </a:pPr>
            <a:endParaRPr lang="en-US" altLang="zh-CN" sz="2400" kern="0" dirty="0">
              <a:solidFill>
                <a:srgbClr val="660066"/>
              </a:solidFill>
              <a:latin typeface="楷体_GB2312" pitchFamily="49" charset="-122"/>
              <a:ea typeface="楷体_GB2312" pitchFamily="49" charset="-122"/>
            </a:endParaRPr>
          </a:p>
        </p:txBody>
      </p:sp>
      <p:pic>
        <p:nvPicPr>
          <p:cNvPr id="11" name="Picture 7">
            <a:hlinkClick r:id="rId2"/>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711282" y="2539857"/>
            <a:ext cx="2017713" cy="2592387"/>
          </a:xfrm>
          <a:prstGeom prst="rect">
            <a:avLst/>
          </a:prstGeom>
          <a:noFill/>
          <a:ln>
            <a:noFill/>
          </a:ln>
          <a:effectLst>
            <a:softEdge rad="1270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2288385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7500" lnSpcReduction="10000"/>
          </a:bodyPr>
          <a:lstStyle/>
          <a:p>
            <a:pPr algn="ctr">
              <a:lnSpc>
                <a:spcPct val="90000"/>
              </a:lnSpc>
              <a:spcBef>
                <a:spcPct val="20000"/>
              </a:spcBef>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146438" name="内容占位符 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27339" y="2547939"/>
            <a:ext cx="6537325" cy="2751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3582059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7500" lnSpcReduction="10000"/>
          </a:bodyPr>
          <a:lstStyle/>
          <a:p>
            <a:pPr algn="ctr">
              <a:lnSpc>
                <a:spcPct val="90000"/>
              </a:lnSpc>
              <a:spcBef>
                <a:spcPct val="20000"/>
              </a:spcBef>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147462" name="图片 1"/>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71789" y="2671764"/>
            <a:ext cx="6448425" cy="2503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9059009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7500" lnSpcReduction="10000"/>
          </a:bodyPr>
          <a:lstStyle/>
          <a:p>
            <a:pPr algn="ctr">
              <a:lnSpc>
                <a:spcPct val="90000"/>
              </a:lnSpc>
              <a:spcBef>
                <a:spcPct val="20000"/>
              </a:spcBef>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graphicFrame>
        <p:nvGraphicFramePr>
          <p:cNvPr id="4" name="图示 3"/>
          <p:cNvGraphicFramePr/>
          <p:nvPr>
            <p:extLst>
              <p:ext uri="{D42A27DB-BD31-4B8C-83A1-F6EECF244321}">
                <p14:modId xmlns:p14="http://schemas.microsoft.com/office/powerpoint/2010/main" xmlns="" val="774689236"/>
              </p:ext>
            </p:extLst>
          </p:nvPr>
        </p:nvGraphicFramePr>
        <p:xfrm>
          <a:off x="1141603" y="973584"/>
          <a:ext cx="10288397" cy="54462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4512789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a:extLst>
              <a:ext uri="{FF2B5EF4-FFF2-40B4-BE49-F238E27FC236}">
                <a16:creationId xmlns="" xmlns:a16="http://schemas.microsoft.com/office/drawing/2014/main" id="{39738EE3-0170-468C-ACEF-34D42598F843}"/>
              </a:ext>
            </a:extLst>
          </p:cNvPr>
          <p:cNvSpPr txBox="1">
            <a:spLocks noChangeArrowheads="1"/>
          </p:cNvSpPr>
          <p:nvPr/>
        </p:nvSpPr>
        <p:spPr bwMode="auto">
          <a:xfrm>
            <a:off x="2506961" y="3216275"/>
            <a:ext cx="461665" cy="92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eaVert"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zh-CN" sz="1800">
              <a:solidFill>
                <a:srgbClr val="0000FF"/>
              </a:solidFill>
              <a:latin typeface="Arial" panose="020B0604020202020204" pitchFamily="34" charset="0"/>
            </a:endParaRPr>
          </a:p>
        </p:txBody>
      </p:sp>
      <p:sp>
        <p:nvSpPr>
          <p:cNvPr id="30723" name="AutoShape 4">
            <a:extLst>
              <a:ext uri="{FF2B5EF4-FFF2-40B4-BE49-F238E27FC236}">
                <a16:creationId xmlns="" xmlns:a16="http://schemas.microsoft.com/office/drawing/2014/main" id="{ABED2166-8371-4E1A-9379-C072FC893427}"/>
              </a:ext>
            </a:extLst>
          </p:cNvPr>
          <p:cNvSpPr>
            <a:spLocks noChangeAspect="1" noChangeArrowheads="1" noTextEdit="1"/>
          </p:cNvSpPr>
          <p:nvPr/>
        </p:nvSpPr>
        <p:spPr bwMode="gray">
          <a:xfrm flipH="1">
            <a:off x="6608764" y="2981325"/>
            <a:ext cx="909637" cy="1550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30724" name="Rectangle 10">
            <a:extLst>
              <a:ext uri="{FF2B5EF4-FFF2-40B4-BE49-F238E27FC236}">
                <a16:creationId xmlns="" xmlns:a16="http://schemas.microsoft.com/office/drawing/2014/main" id="{673F0843-50D1-4412-BCFA-B065D3C7C77B}"/>
              </a:ext>
            </a:extLst>
          </p:cNvPr>
          <p:cNvSpPr>
            <a:spLocks noGrp="1" noChangeArrowheads="1"/>
          </p:cNvSpPr>
          <p:nvPr>
            <p:ph type="body" idx="4294967295"/>
          </p:nvPr>
        </p:nvSpPr>
        <p:spPr>
          <a:xfrm>
            <a:off x="7673658" y="2743994"/>
            <a:ext cx="2160587" cy="3457575"/>
          </a:xfrm>
        </p:spPr>
        <p:txBody>
          <a:bodyPr/>
          <a:lstStyle/>
          <a:p>
            <a:pPr>
              <a:lnSpc>
                <a:spcPct val="90000"/>
              </a:lnSpc>
            </a:pPr>
            <a:endParaRPr lang="en-US" altLang="zh-CN" sz="1800" b="1" dirty="0">
              <a:ea typeface="楷体_GB2312" pitchFamily="49" charset="-122"/>
            </a:endParaRPr>
          </a:p>
          <a:p>
            <a:pPr algn="ctr">
              <a:lnSpc>
                <a:spcPct val="90000"/>
              </a:lnSpc>
              <a:buFontTx/>
              <a:buNone/>
            </a:pPr>
            <a:r>
              <a:rPr lang="en-US" altLang="zh-CN" sz="2000" b="1" dirty="0">
                <a:solidFill>
                  <a:srgbClr val="FF0000"/>
                </a:solidFill>
                <a:ea typeface="楷体_GB2312" pitchFamily="49" charset="-122"/>
              </a:rPr>
              <a:t>     </a:t>
            </a:r>
            <a:r>
              <a:rPr lang="zh-CN" altLang="en-US" sz="2000" b="1" dirty="0">
                <a:solidFill>
                  <a:srgbClr val="FF0000"/>
                </a:solidFill>
                <a:ea typeface="楷体_GB2312" pitchFamily="49" charset="-122"/>
              </a:rPr>
              <a:t>创业</a:t>
            </a:r>
          </a:p>
          <a:p>
            <a:pPr>
              <a:lnSpc>
                <a:spcPct val="90000"/>
              </a:lnSpc>
              <a:buFontTx/>
              <a:buNone/>
            </a:pPr>
            <a:endParaRPr lang="zh-CN" altLang="en-US" sz="2000" b="1" dirty="0">
              <a:solidFill>
                <a:srgbClr val="FF0000"/>
              </a:solidFill>
              <a:ea typeface="楷体_GB2312" pitchFamily="49" charset="-122"/>
            </a:endParaRPr>
          </a:p>
          <a:p>
            <a:pPr>
              <a:lnSpc>
                <a:spcPct val="90000"/>
              </a:lnSpc>
              <a:buFontTx/>
              <a:buNone/>
            </a:pPr>
            <a:r>
              <a:rPr lang="zh-CN" altLang="en-US" sz="1800" b="1" dirty="0">
                <a:ea typeface="楷体_GB2312" pitchFamily="49" charset="-122"/>
              </a:rPr>
              <a:t>     </a:t>
            </a:r>
            <a:r>
              <a:rPr lang="zh-CN" altLang="en-US" sz="2000" b="1" dirty="0">
                <a:ea typeface="楷体_GB2312" pitchFamily="49" charset="-122"/>
              </a:rPr>
              <a:t>通过发挥自己的主动性和创造性，开辟新的工作岗位、拓展职业活动范围、创造新的业绩的实践过程。</a:t>
            </a:r>
          </a:p>
        </p:txBody>
      </p:sp>
      <p:sp>
        <p:nvSpPr>
          <p:cNvPr id="30732" name="Rectangle 56">
            <a:extLst>
              <a:ext uri="{FF2B5EF4-FFF2-40B4-BE49-F238E27FC236}">
                <a16:creationId xmlns="" xmlns:a16="http://schemas.microsoft.com/office/drawing/2014/main" id="{18301D96-8F8D-475A-B067-FC17719B983E}"/>
              </a:ext>
            </a:extLst>
          </p:cNvPr>
          <p:cNvSpPr>
            <a:spLocks noGrp="1" noChangeArrowheads="1"/>
          </p:cNvSpPr>
          <p:nvPr>
            <p:ph type="title" idx="4294967295"/>
          </p:nvPr>
        </p:nvSpPr>
        <p:spPr>
          <a:xfrm>
            <a:off x="958850" y="871079"/>
            <a:ext cx="1295400" cy="719138"/>
          </a:xfrm>
        </p:spPr>
        <p:txBody>
          <a:bodyPr/>
          <a:lstStyle/>
          <a:p>
            <a:r>
              <a:rPr lang="zh-CN" altLang="en-US" sz="2800" b="1" dirty="0">
                <a:solidFill>
                  <a:srgbClr val="FF0000"/>
                </a:solidFill>
                <a:ea typeface="楷体_GB2312" pitchFamily="49" charset="-122"/>
              </a:rPr>
              <a:t>新生活</a:t>
            </a:r>
            <a:br>
              <a:rPr lang="zh-CN" altLang="en-US" sz="2800" b="1" dirty="0">
                <a:solidFill>
                  <a:srgbClr val="FF0000"/>
                </a:solidFill>
                <a:ea typeface="楷体_GB2312" pitchFamily="49" charset="-122"/>
              </a:rPr>
            </a:br>
            <a:r>
              <a:rPr lang="zh-CN" altLang="en-US" sz="2800" b="1" dirty="0">
                <a:solidFill>
                  <a:srgbClr val="FF0000"/>
                </a:solidFill>
                <a:ea typeface="楷体_GB2312" pitchFamily="49" charset="-122"/>
              </a:rPr>
              <a:t>新方向</a:t>
            </a:r>
          </a:p>
        </p:txBody>
      </p:sp>
      <p:sp>
        <p:nvSpPr>
          <p:cNvPr id="30725" name="Rectangle 36">
            <a:extLst>
              <a:ext uri="{FF2B5EF4-FFF2-40B4-BE49-F238E27FC236}">
                <a16:creationId xmlns="" xmlns:a16="http://schemas.microsoft.com/office/drawing/2014/main" id="{14385CAE-DFB2-4273-BB0E-A18F3EB74158}"/>
              </a:ext>
            </a:extLst>
          </p:cNvPr>
          <p:cNvSpPr>
            <a:spLocks noChangeArrowheads="1"/>
          </p:cNvSpPr>
          <p:nvPr/>
        </p:nvSpPr>
        <p:spPr bwMode="auto">
          <a:xfrm>
            <a:off x="2855914" y="3141664"/>
            <a:ext cx="1944687" cy="2530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2000" b="1">
                <a:solidFill>
                  <a:srgbClr val="FF0000"/>
                </a:solidFill>
                <a:latin typeface="Arial" panose="020B0604020202020204" pitchFamily="34" charset="0"/>
                <a:ea typeface="楷体_GB2312" pitchFamily="49" charset="-122"/>
              </a:rPr>
              <a:t>择业</a:t>
            </a:r>
          </a:p>
          <a:p>
            <a:pPr algn="ctr" eaLnBrk="1" hangingPunct="1">
              <a:spcBef>
                <a:spcPct val="0"/>
              </a:spcBef>
              <a:buFontTx/>
              <a:buNone/>
            </a:pPr>
            <a:endParaRPr lang="zh-CN" altLang="en-US" sz="2000" b="1">
              <a:solidFill>
                <a:srgbClr val="0000FF"/>
              </a:solidFill>
              <a:latin typeface="Arial" panose="020B0604020202020204" pitchFamily="34" charset="0"/>
              <a:ea typeface="楷体_GB2312" pitchFamily="49" charset="-122"/>
            </a:endParaRPr>
          </a:p>
          <a:p>
            <a:pPr eaLnBrk="1" hangingPunct="1">
              <a:spcBef>
                <a:spcPct val="0"/>
              </a:spcBef>
              <a:buFontTx/>
              <a:buNone/>
            </a:pPr>
            <a:r>
              <a:rPr lang="zh-CN" altLang="en-US" sz="2000" b="1">
                <a:solidFill>
                  <a:srgbClr val="0000FF"/>
                </a:solidFill>
                <a:latin typeface="Arial" panose="020B0604020202020204" pitchFamily="34" charset="0"/>
                <a:ea typeface="楷体_GB2312" pitchFamily="49" charset="-122"/>
              </a:rPr>
              <a:t>个人根据自己的意愿和社会的需要，主动选择自己所从事的工作的过程。</a:t>
            </a:r>
          </a:p>
        </p:txBody>
      </p:sp>
      <p:grpSp>
        <p:nvGrpSpPr>
          <p:cNvPr id="2" name="Group 37">
            <a:extLst>
              <a:ext uri="{FF2B5EF4-FFF2-40B4-BE49-F238E27FC236}">
                <a16:creationId xmlns="" xmlns:a16="http://schemas.microsoft.com/office/drawing/2014/main" id="{B3D36976-2503-4657-887A-AEBA0504B056}"/>
              </a:ext>
            </a:extLst>
          </p:cNvPr>
          <p:cNvGrpSpPr>
            <a:grpSpLocks/>
          </p:cNvGrpSpPr>
          <p:nvPr/>
        </p:nvGrpSpPr>
        <p:grpSpPr bwMode="auto">
          <a:xfrm>
            <a:off x="2495550" y="2636839"/>
            <a:ext cx="2528888" cy="3671887"/>
            <a:chOff x="720" y="1998"/>
            <a:chExt cx="1440" cy="1680"/>
          </a:xfrm>
        </p:grpSpPr>
        <p:sp>
          <p:nvSpPr>
            <p:cNvPr id="30744" name="AutoShape 38">
              <a:extLst>
                <a:ext uri="{FF2B5EF4-FFF2-40B4-BE49-F238E27FC236}">
                  <a16:creationId xmlns="" xmlns:a16="http://schemas.microsoft.com/office/drawing/2014/main" id="{83DAE6F2-471B-4317-ADCE-886C50BD5FEB}"/>
                </a:ext>
              </a:extLst>
            </p:cNvPr>
            <p:cNvSpPr>
              <a:spLocks noChangeArrowheads="1"/>
            </p:cNvSpPr>
            <p:nvPr/>
          </p:nvSpPr>
          <p:spPr bwMode="auto">
            <a:xfrm>
              <a:off x="720" y="1998"/>
              <a:ext cx="1440" cy="1680"/>
            </a:xfrm>
            <a:prstGeom prst="roundRect">
              <a:avLst>
                <a:gd name="adj" fmla="val 16667"/>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zh-CN" sz="1800">
                <a:solidFill>
                  <a:srgbClr val="0000FF"/>
                </a:solidFill>
                <a:latin typeface="Verdana" panose="020B0604030504040204" pitchFamily="34" charset="0"/>
              </a:endParaRPr>
            </a:p>
          </p:txBody>
        </p:sp>
        <p:sp>
          <p:nvSpPr>
            <p:cNvPr id="30745" name="Text Box 39">
              <a:extLst>
                <a:ext uri="{FF2B5EF4-FFF2-40B4-BE49-F238E27FC236}">
                  <a16:creationId xmlns="" xmlns:a16="http://schemas.microsoft.com/office/drawing/2014/main" id="{C2940C7F-C3B1-444D-9D1D-D3DEAF30E275}"/>
                </a:ext>
              </a:extLst>
            </p:cNvPr>
            <p:cNvSpPr txBox="1">
              <a:spLocks noChangeArrowheads="1"/>
            </p:cNvSpPr>
            <p:nvPr/>
          </p:nvSpPr>
          <p:spPr bwMode="auto">
            <a:xfrm>
              <a:off x="780" y="2124"/>
              <a:ext cx="1284" cy="1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endParaRPr lang="zh-CN" altLang="zh-CN" sz="1400">
                <a:solidFill>
                  <a:srgbClr val="000000"/>
                </a:solidFill>
                <a:latin typeface="Arial" panose="020B0604020202020204" pitchFamily="34" charset="0"/>
              </a:endParaRPr>
            </a:p>
          </p:txBody>
        </p:sp>
      </p:grpSp>
      <p:sp>
        <p:nvSpPr>
          <p:cNvPr id="881704" name="Freeform 40">
            <a:extLst>
              <a:ext uri="{FF2B5EF4-FFF2-40B4-BE49-F238E27FC236}">
                <a16:creationId xmlns="" xmlns:a16="http://schemas.microsoft.com/office/drawing/2014/main" id="{1AC6AE88-046A-45CD-AB0F-A2D261D2FE77}"/>
              </a:ext>
            </a:extLst>
          </p:cNvPr>
          <p:cNvSpPr>
            <a:spLocks/>
          </p:cNvSpPr>
          <p:nvPr/>
        </p:nvSpPr>
        <p:spPr bwMode="gray">
          <a:xfrm>
            <a:off x="4943475" y="2997201"/>
            <a:ext cx="903288" cy="1547813"/>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headEnd/>
            <a:tailEnd/>
          </a:ln>
        </p:spPr>
        <p:txBody>
          <a:bodyPr/>
          <a:lstStyle/>
          <a:p>
            <a:pPr eaLnBrk="1" hangingPunct="1">
              <a:defRPr/>
            </a:pPr>
            <a:endParaRPr lang="zh-CN" altLang="en-US">
              <a:latin typeface="Arial" charset="0"/>
            </a:endParaRPr>
          </a:p>
        </p:txBody>
      </p:sp>
      <p:sp>
        <p:nvSpPr>
          <p:cNvPr id="30728" name="AutoShape 41">
            <a:extLst>
              <a:ext uri="{FF2B5EF4-FFF2-40B4-BE49-F238E27FC236}">
                <a16:creationId xmlns="" xmlns:a16="http://schemas.microsoft.com/office/drawing/2014/main" id="{237C3B45-C93A-4415-B57D-49E5E3DB588A}"/>
              </a:ext>
            </a:extLst>
          </p:cNvPr>
          <p:cNvSpPr>
            <a:spLocks noChangeAspect="1" noChangeArrowheads="1" noTextEdit="1"/>
          </p:cNvSpPr>
          <p:nvPr/>
        </p:nvSpPr>
        <p:spPr bwMode="gray">
          <a:xfrm flipH="1">
            <a:off x="6608764" y="2981325"/>
            <a:ext cx="909637" cy="1550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grpSp>
        <p:nvGrpSpPr>
          <p:cNvPr id="3" name="Group 42">
            <a:extLst>
              <a:ext uri="{FF2B5EF4-FFF2-40B4-BE49-F238E27FC236}">
                <a16:creationId xmlns="" xmlns:a16="http://schemas.microsoft.com/office/drawing/2014/main" id="{A3F9DC58-01E8-42F9-BB54-44A2DD78F86A}"/>
              </a:ext>
            </a:extLst>
          </p:cNvPr>
          <p:cNvGrpSpPr>
            <a:grpSpLocks/>
          </p:cNvGrpSpPr>
          <p:nvPr/>
        </p:nvGrpSpPr>
        <p:grpSpPr bwMode="auto">
          <a:xfrm>
            <a:off x="4727575" y="1052514"/>
            <a:ext cx="2998788" cy="1997075"/>
            <a:chOff x="1920" y="912"/>
            <a:chExt cx="1889" cy="1009"/>
          </a:xfrm>
        </p:grpSpPr>
        <p:grpSp>
          <p:nvGrpSpPr>
            <p:cNvPr id="4" name="Group 43">
              <a:extLst>
                <a:ext uri="{FF2B5EF4-FFF2-40B4-BE49-F238E27FC236}">
                  <a16:creationId xmlns="" xmlns:a16="http://schemas.microsoft.com/office/drawing/2014/main" id="{D635D806-6456-488D-B66C-263BD68A50ED}"/>
                </a:ext>
              </a:extLst>
            </p:cNvPr>
            <p:cNvGrpSpPr>
              <a:grpSpLocks/>
            </p:cNvGrpSpPr>
            <p:nvPr/>
          </p:nvGrpSpPr>
          <p:grpSpPr bwMode="auto">
            <a:xfrm>
              <a:off x="1920" y="912"/>
              <a:ext cx="1889" cy="1009"/>
              <a:chOff x="1997" y="1314"/>
              <a:chExt cx="1889" cy="1009"/>
            </a:xfrm>
          </p:grpSpPr>
          <p:grpSp>
            <p:nvGrpSpPr>
              <p:cNvPr id="5" name="Group 44">
                <a:extLst>
                  <a:ext uri="{FF2B5EF4-FFF2-40B4-BE49-F238E27FC236}">
                    <a16:creationId xmlns="" xmlns:a16="http://schemas.microsoft.com/office/drawing/2014/main" id="{AF47383C-34D1-44FF-B4DD-2E533BE9B488}"/>
                  </a:ext>
                </a:extLst>
              </p:cNvPr>
              <p:cNvGrpSpPr>
                <a:grpSpLocks/>
              </p:cNvGrpSpPr>
              <p:nvPr/>
            </p:nvGrpSpPr>
            <p:grpSpPr bwMode="auto">
              <a:xfrm>
                <a:off x="1997" y="1404"/>
                <a:ext cx="1889" cy="919"/>
                <a:chOff x="1973" y="1027"/>
                <a:chExt cx="1926" cy="937"/>
              </a:xfrm>
            </p:grpSpPr>
            <p:sp>
              <p:nvSpPr>
                <p:cNvPr id="881709" name="Oval 45">
                  <a:extLst>
                    <a:ext uri="{FF2B5EF4-FFF2-40B4-BE49-F238E27FC236}">
                      <a16:creationId xmlns="" xmlns:a16="http://schemas.microsoft.com/office/drawing/2014/main" id="{C5963D5D-FE95-4BD4-9685-01E01E3933DF}"/>
                    </a:ext>
                  </a:extLst>
                </p:cNvPr>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headEnd/>
                  <a:tailEnd/>
                </a:ln>
                <a:effectLst/>
              </p:spPr>
              <p:txBody>
                <a:bodyPr wrap="none" anchor="ctr"/>
                <a:lstStyle/>
                <a:p>
                  <a:pPr eaLnBrk="1" hangingPunct="1">
                    <a:defRPr/>
                  </a:pPr>
                  <a:endParaRPr lang="zh-CN" altLang="en-US">
                    <a:latin typeface="Arial" charset="0"/>
                  </a:endParaRPr>
                </a:p>
              </p:txBody>
            </p:sp>
            <p:sp>
              <p:nvSpPr>
                <p:cNvPr id="881710" name="Oval 46">
                  <a:extLst>
                    <a:ext uri="{FF2B5EF4-FFF2-40B4-BE49-F238E27FC236}">
                      <a16:creationId xmlns="" xmlns:a16="http://schemas.microsoft.com/office/drawing/2014/main" id="{E4E2B190-B252-424F-A9B9-D15CC5761904}"/>
                    </a:ext>
                  </a:extLst>
                </p:cNvPr>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headEnd/>
                  <a:tailEnd/>
                </a:ln>
                <a:effectLst/>
              </p:spPr>
              <p:txBody>
                <a:bodyPr wrap="none" anchor="ctr"/>
                <a:lstStyle/>
                <a:p>
                  <a:pPr eaLnBrk="1" hangingPunct="1">
                    <a:defRPr/>
                  </a:pPr>
                  <a:endParaRPr lang="zh-CN" altLang="en-US">
                    <a:latin typeface="Arial" charset="0"/>
                  </a:endParaRPr>
                </a:p>
              </p:txBody>
            </p:sp>
          </p:grpSp>
          <p:sp>
            <p:nvSpPr>
              <p:cNvPr id="881711" name="Oval 47">
                <a:extLst>
                  <a:ext uri="{FF2B5EF4-FFF2-40B4-BE49-F238E27FC236}">
                    <a16:creationId xmlns="" xmlns:a16="http://schemas.microsoft.com/office/drawing/2014/main" id="{0005016E-CA2B-49F2-B0A8-495DA3A27B55}"/>
                  </a:ext>
                </a:extLst>
              </p:cNvPr>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headEnd/>
                <a:tailEnd/>
              </a:ln>
              <a:effectLst/>
            </p:spPr>
            <p:txBody>
              <a:bodyPr vert="eaVert" wrap="none" anchor="ctr"/>
              <a:lstStyle/>
              <a:p>
                <a:pPr eaLnBrk="1" hangingPunct="1">
                  <a:defRPr/>
                </a:pPr>
                <a:endParaRPr lang="zh-CN" altLang="en-US">
                  <a:latin typeface="Arial" charset="0"/>
                </a:endParaRPr>
              </a:p>
            </p:txBody>
          </p:sp>
          <p:sp>
            <p:nvSpPr>
              <p:cNvPr id="881712" name="Oval 48">
                <a:extLst>
                  <a:ext uri="{FF2B5EF4-FFF2-40B4-BE49-F238E27FC236}">
                    <a16:creationId xmlns="" xmlns:a16="http://schemas.microsoft.com/office/drawing/2014/main" id="{3110B794-280F-4EF4-9CEC-C03D60CFAE64}"/>
                  </a:ext>
                </a:extLst>
              </p:cNvPr>
              <p:cNvSpPr>
                <a:spLocks noChangeArrowheads="1"/>
              </p:cNvSpPr>
              <p:nvPr/>
            </p:nvSpPr>
            <p:spPr bwMode="gray">
              <a:xfrm>
                <a:off x="2108" y="1319"/>
                <a:ext cx="1650" cy="825"/>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headEnd/>
                <a:tailEnd/>
              </a:ln>
              <a:effectLst/>
            </p:spPr>
            <p:txBody>
              <a:bodyPr vert="eaVert" wrap="none" anchor="ctr"/>
              <a:lstStyle/>
              <a:p>
                <a:pPr eaLnBrk="1" hangingPunct="1">
                  <a:defRPr/>
                </a:pPr>
                <a:endParaRPr lang="zh-CN" altLang="en-US">
                  <a:latin typeface="Arial" charset="0"/>
                </a:endParaRPr>
              </a:p>
            </p:txBody>
          </p:sp>
          <p:sp>
            <p:nvSpPr>
              <p:cNvPr id="881713" name="Oval 49">
                <a:extLst>
                  <a:ext uri="{FF2B5EF4-FFF2-40B4-BE49-F238E27FC236}">
                    <a16:creationId xmlns="" xmlns:a16="http://schemas.microsoft.com/office/drawing/2014/main" id="{653A94D5-6170-4294-802A-88F00329F3CD}"/>
                  </a:ext>
                </a:extLst>
              </p:cNvPr>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headEnd/>
                <a:tailEnd/>
              </a:ln>
              <a:effectLst/>
            </p:spPr>
            <p:txBody>
              <a:bodyPr vert="eaVert" wrap="none" anchor="ctr"/>
              <a:lstStyle/>
              <a:p>
                <a:pPr eaLnBrk="1" hangingPunct="1">
                  <a:defRPr/>
                </a:pPr>
                <a:endParaRPr lang="zh-CN" altLang="en-US">
                  <a:latin typeface="Arial" charset="0"/>
                </a:endParaRPr>
              </a:p>
            </p:txBody>
          </p:sp>
          <p:sp>
            <p:nvSpPr>
              <p:cNvPr id="881714" name="Oval 50">
                <a:extLst>
                  <a:ext uri="{FF2B5EF4-FFF2-40B4-BE49-F238E27FC236}">
                    <a16:creationId xmlns="" xmlns:a16="http://schemas.microsoft.com/office/drawing/2014/main" id="{D2B8EF3D-6399-4687-880F-84C36F31847D}"/>
                  </a:ext>
                </a:extLst>
              </p:cNvPr>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headEnd/>
                <a:tailEnd/>
              </a:ln>
              <a:effectLst/>
            </p:spPr>
            <p:txBody>
              <a:bodyPr vert="eaVert" wrap="none" anchor="ctr"/>
              <a:lstStyle/>
              <a:p>
                <a:pPr eaLnBrk="1" hangingPunct="1">
                  <a:defRPr/>
                </a:pPr>
                <a:endParaRPr lang="zh-CN" altLang="en-US">
                  <a:latin typeface="Arial" charset="0"/>
                </a:endParaRPr>
              </a:p>
            </p:txBody>
          </p:sp>
        </p:grpSp>
        <p:sp>
          <p:nvSpPr>
            <p:cNvPr id="30736" name="Text Box 51">
              <a:extLst>
                <a:ext uri="{FF2B5EF4-FFF2-40B4-BE49-F238E27FC236}">
                  <a16:creationId xmlns="" xmlns:a16="http://schemas.microsoft.com/office/drawing/2014/main" id="{0BE54B71-E904-43D2-B4EF-0C0E546C2F55}"/>
                </a:ext>
              </a:extLst>
            </p:cNvPr>
            <p:cNvSpPr txBox="1">
              <a:spLocks noChangeArrowheads="1"/>
            </p:cNvSpPr>
            <p:nvPr/>
          </p:nvSpPr>
          <p:spPr bwMode="auto">
            <a:xfrm>
              <a:off x="2583" y="1026"/>
              <a:ext cx="504" cy="4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2400" b="1">
                  <a:solidFill>
                    <a:srgbClr val="663300"/>
                  </a:solidFill>
                  <a:latin typeface="Arial" panose="020B0604020202020204" pitchFamily="34" charset="0"/>
                  <a:ea typeface="楷体_GB2312" pitchFamily="49" charset="-122"/>
                </a:rPr>
                <a:t>两种</a:t>
              </a:r>
            </a:p>
            <a:p>
              <a:pPr algn="ctr">
                <a:spcBef>
                  <a:spcPct val="0"/>
                </a:spcBef>
                <a:buFontTx/>
                <a:buNone/>
              </a:pPr>
              <a:r>
                <a:rPr lang="zh-CN" altLang="en-US" sz="2400" b="1">
                  <a:solidFill>
                    <a:srgbClr val="663300"/>
                  </a:solidFill>
                  <a:latin typeface="Arial" panose="020B0604020202020204" pitchFamily="34" charset="0"/>
                  <a:ea typeface="楷体_GB2312" pitchFamily="49" charset="-122"/>
                </a:rPr>
                <a:t>选择</a:t>
              </a:r>
              <a:endParaRPr lang="zh-CN" altLang="en-US" sz="1400">
                <a:solidFill>
                  <a:srgbClr val="663300"/>
                </a:solidFill>
                <a:latin typeface="Arial" panose="020B0604020202020204" pitchFamily="34" charset="0"/>
                <a:ea typeface="楷体_GB2312" pitchFamily="49" charset="-122"/>
              </a:endParaRPr>
            </a:p>
          </p:txBody>
        </p:sp>
      </p:grpSp>
      <p:grpSp>
        <p:nvGrpSpPr>
          <p:cNvPr id="6" name="Group 52">
            <a:extLst>
              <a:ext uri="{FF2B5EF4-FFF2-40B4-BE49-F238E27FC236}">
                <a16:creationId xmlns="" xmlns:a16="http://schemas.microsoft.com/office/drawing/2014/main" id="{A8FF36DD-5C75-4045-AF0B-4216DE0545E0}"/>
              </a:ext>
            </a:extLst>
          </p:cNvPr>
          <p:cNvGrpSpPr>
            <a:grpSpLocks/>
          </p:cNvGrpSpPr>
          <p:nvPr/>
        </p:nvGrpSpPr>
        <p:grpSpPr bwMode="auto">
          <a:xfrm>
            <a:off x="7608888" y="2636838"/>
            <a:ext cx="2590800" cy="3822700"/>
            <a:chOff x="3504" y="1998"/>
            <a:chExt cx="1440" cy="1680"/>
          </a:xfrm>
        </p:grpSpPr>
        <p:sp>
          <p:nvSpPr>
            <p:cNvPr id="30733" name="AutoShape 53">
              <a:extLst>
                <a:ext uri="{FF2B5EF4-FFF2-40B4-BE49-F238E27FC236}">
                  <a16:creationId xmlns="" xmlns:a16="http://schemas.microsoft.com/office/drawing/2014/main" id="{BD98B188-5D90-4859-950B-B9329FD44A5D}"/>
                </a:ext>
              </a:extLst>
            </p:cNvPr>
            <p:cNvSpPr>
              <a:spLocks noChangeArrowheads="1"/>
            </p:cNvSpPr>
            <p:nvPr/>
          </p:nvSpPr>
          <p:spPr bwMode="auto">
            <a:xfrm>
              <a:off x="3504" y="1998"/>
              <a:ext cx="1440" cy="1680"/>
            </a:xfrm>
            <a:prstGeom prst="roundRect">
              <a:avLst>
                <a:gd name="adj" fmla="val 16667"/>
              </a:avLst>
            </a:prstGeom>
            <a:noFill/>
            <a:ln w="381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endParaRPr lang="zh-CN" altLang="zh-CN" sz="1800">
                <a:solidFill>
                  <a:srgbClr val="0000FF"/>
                </a:solidFill>
                <a:latin typeface="Verdana" panose="020B0604030504040204" pitchFamily="34" charset="0"/>
              </a:endParaRPr>
            </a:p>
          </p:txBody>
        </p:sp>
        <p:sp>
          <p:nvSpPr>
            <p:cNvPr id="30734" name="Text Box 54">
              <a:extLst>
                <a:ext uri="{FF2B5EF4-FFF2-40B4-BE49-F238E27FC236}">
                  <a16:creationId xmlns="" xmlns:a16="http://schemas.microsoft.com/office/drawing/2014/main" id="{C411ED57-7338-4DE0-BC2D-EF722E715E57}"/>
                </a:ext>
              </a:extLst>
            </p:cNvPr>
            <p:cNvSpPr txBox="1">
              <a:spLocks noChangeArrowheads="1"/>
            </p:cNvSpPr>
            <p:nvPr/>
          </p:nvSpPr>
          <p:spPr bwMode="auto">
            <a:xfrm>
              <a:off x="3600" y="2124"/>
              <a:ext cx="1284" cy="1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endParaRPr lang="zh-CN" altLang="zh-CN" sz="1400">
                <a:solidFill>
                  <a:srgbClr val="000000"/>
                </a:solidFill>
                <a:latin typeface="Arial" panose="020B0604020202020204" pitchFamily="34" charset="0"/>
              </a:endParaRPr>
            </a:p>
          </p:txBody>
        </p:sp>
      </p:grpSp>
      <p:sp>
        <p:nvSpPr>
          <p:cNvPr id="881719" name="Freeform 55">
            <a:extLst>
              <a:ext uri="{FF2B5EF4-FFF2-40B4-BE49-F238E27FC236}">
                <a16:creationId xmlns="" xmlns:a16="http://schemas.microsoft.com/office/drawing/2014/main" id="{9738EC9F-DC13-4B56-9BDF-2D97841DEBF9}"/>
              </a:ext>
            </a:extLst>
          </p:cNvPr>
          <p:cNvSpPr>
            <a:spLocks/>
          </p:cNvSpPr>
          <p:nvPr/>
        </p:nvSpPr>
        <p:spPr bwMode="gray">
          <a:xfrm flipH="1">
            <a:off x="6743700" y="2997201"/>
            <a:ext cx="903288" cy="1547813"/>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headEnd/>
            <a:tailEnd/>
          </a:ln>
        </p:spPr>
        <p:txBody>
          <a:bodyPr/>
          <a:lstStyle/>
          <a:p>
            <a:pPr eaLnBrk="1" hangingPunct="1">
              <a:defRPr/>
            </a:pPr>
            <a:endParaRPr lang="zh-CN" altLang="en-US">
              <a:latin typeface="Arial" charset="0"/>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a:extLst>
              <a:ext uri="{FF2B5EF4-FFF2-40B4-BE49-F238E27FC236}">
                <a16:creationId xmlns:a16="http://schemas.microsoft.com/office/drawing/2014/main" xmlns="" id="{15765912-793F-4B3A-A312-03B5D2CCAF3C}"/>
              </a:ext>
            </a:extLst>
          </p:cNvPr>
          <p:cNvGraphicFramePr/>
          <p:nvPr>
            <p:extLst/>
          </p:nvPr>
        </p:nvGraphicFramePr>
        <p:xfrm>
          <a:off x="3422612" y="751356"/>
          <a:ext cx="6120883" cy="46291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xmlns="" id="{A442B794-6CF3-4291-91F6-E2950EEB0454}"/>
              </a:ext>
            </a:extLst>
          </p:cNvPr>
          <p:cNvSpPr/>
          <p:nvPr/>
        </p:nvSpPr>
        <p:spPr>
          <a:xfrm>
            <a:off x="436438" y="4887994"/>
            <a:ext cx="11319123" cy="166176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159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14338" name="Picture 2" descr="https://timgsa.baidu.com/timg?image&amp;quality=80&amp;size=b9999_10000&amp;sec=1605680698165&amp;di=d7421b34903e8c5d5911e118cb602db9&amp;imgtype=0&amp;src=http%3A%2F%2Fimg.ewenku.net%2Fa9ec08ae8f4988cd19df5ffb878323bd%2F8.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15866" t="18457" r="1397" b="30520"/>
          <a:stretch/>
        </p:blipFill>
        <p:spPr bwMode="auto">
          <a:xfrm>
            <a:off x="1597279" y="2560320"/>
            <a:ext cx="9244585" cy="3630168"/>
          </a:xfrm>
          <a:prstGeom prst="rect">
            <a:avLst/>
          </a:prstGeom>
          <a:noFill/>
          <a:extLst>
            <a:ext uri="{909E8E84-426E-40DD-AFC4-6F175D3DCCD1}">
              <a14:hiddenFill xmlns:a14="http://schemas.microsoft.com/office/drawing/2010/main" xmlns="">
                <a:solidFill>
                  <a:srgbClr val="FFFFFF"/>
                </a:solidFill>
              </a14:hiddenFill>
            </a:ext>
          </a:extLst>
        </p:spPr>
      </p:pic>
      <p:pic>
        <p:nvPicPr>
          <p:cNvPr id="14340" name="Picture 4" descr="https://timgsa.baidu.com/timg?image&amp;quality=80&amp;size=b9999_10000&amp;sec=1605680900928&amp;di=9581bfa953ea4efbbdce53a6d7e404b2&amp;imgtype=0&amp;src=http%3A%2F%2Fnews.youth.cn%2Fzt%2Fzsy%2Fgmddjs%2Ftplb%2F201910%2FW020191030381440918538.png"/>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3658" r="16778" b="87572"/>
          <a:stretch/>
        </p:blipFill>
        <p:spPr bwMode="auto">
          <a:xfrm>
            <a:off x="2825495" y="1600835"/>
            <a:ext cx="6575489" cy="70586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0493321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 name="TextBox 21"/>
          <p:cNvSpPr txBox="1">
            <a:spLocks noChangeArrowheads="1"/>
          </p:cNvSpPr>
          <p:nvPr/>
        </p:nvSpPr>
        <p:spPr bwMode="auto">
          <a:xfrm>
            <a:off x="2974020" y="1543221"/>
            <a:ext cx="6970713" cy="755913"/>
          </a:xfrm>
          <a:prstGeom prst="rect">
            <a:avLst/>
          </a:prstGeom>
          <a:noFill/>
          <a:ln w="9525">
            <a:noFill/>
            <a:miter lim="800000"/>
            <a:headEnd/>
            <a:tailEnd/>
          </a:ln>
        </p:spPr>
        <p:txBody>
          <a:bodyPr>
            <a:spAutoFit/>
          </a:bodyPr>
          <a:lstStyle/>
          <a:p>
            <a:pPr eaLnBrk="1" hangingPunct="1">
              <a:lnSpc>
                <a:spcPct val="150000"/>
              </a:lnSpc>
              <a:defRPr/>
            </a:pPr>
            <a:r>
              <a:rPr lang="zh-CN" altLang="en-US" sz="3200" dirty="0">
                <a:solidFill>
                  <a:srgbClr val="A80000"/>
                </a:solidFill>
                <a:latin typeface="微软雅黑" panose="020B0503020204020204" pitchFamily="34" charset="-122"/>
                <a:ea typeface="微软雅黑" panose="020B0503020204020204" pitchFamily="34" charset="-122"/>
              </a:rPr>
              <a:t>（一）注重家庭、家教、家风</a:t>
            </a:r>
          </a:p>
        </p:txBody>
      </p:sp>
      <p:pic>
        <p:nvPicPr>
          <p:cNvPr id="154632" name="Picture 2" descr="https://timgsa.baidu.com/timg?image&amp;quality=80&amp;size=b9999_10000&amp;sec=1538371374036&amp;di=7285ddbfc7883fbfa57a40cb8ef687c0&amp;imgtype=0&amp;src=http%3A%2F%2Fimages.china.cn%2Fattachement%2Fgif%2Fsite1000%2F20170228%2Fc03fd5e7bb0d1a1f29952f.gif"/>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271714" y="2509838"/>
            <a:ext cx="7940675" cy="3846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993033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8" name="Picture 5"/>
          <p:cNvPicPr>
            <a:picLocks noChangeAspect="1" noChangeArrowheads="1"/>
          </p:cNvPicPr>
          <p:nvPr/>
        </p:nvPicPr>
        <p:blipFill>
          <a:blip r:embed="rId2" cstate="print"/>
          <a:srcRect/>
          <a:stretch>
            <a:fillRect/>
          </a:stretch>
        </p:blipFill>
        <p:spPr bwMode="auto">
          <a:xfrm>
            <a:off x="7334559" y="2804924"/>
            <a:ext cx="2126504" cy="2543552"/>
          </a:xfrm>
          <a:prstGeom prst="rect">
            <a:avLst/>
          </a:prstGeom>
          <a:noFill/>
          <a:ln w="9525">
            <a:noFill/>
            <a:miter lim="800000"/>
            <a:headEnd/>
            <a:tailEnd/>
          </a:ln>
          <a:effectLst>
            <a:softEdge rad="317500"/>
          </a:effectLst>
        </p:spPr>
      </p:pic>
      <p:sp>
        <p:nvSpPr>
          <p:cNvPr id="9" name="内容占位符 2"/>
          <p:cNvSpPr txBox="1">
            <a:spLocks/>
          </p:cNvSpPr>
          <p:nvPr/>
        </p:nvSpPr>
        <p:spPr bwMode="auto">
          <a:xfrm>
            <a:off x="3581400" y="3309938"/>
            <a:ext cx="9817100" cy="4164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algn="l">
              <a:buFont typeface="Wingdings" pitchFamily="2" charset="2"/>
              <a:buNone/>
              <a:defRPr/>
            </a:pPr>
            <a:r>
              <a:rPr lang="zh-CN" altLang="en-US" sz="2000" kern="0" dirty="0">
                <a:latin typeface="微软雅黑" panose="020B0503020204020204" pitchFamily="34" charset="-122"/>
                <a:ea typeface="微软雅黑" panose="020B0503020204020204" pitchFamily="34" charset="-122"/>
              </a:rPr>
              <a:t>一、看过去，看别人</a:t>
            </a:r>
          </a:p>
          <a:p>
            <a:pPr algn="l">
              <a:buFont typeface="Wingdings" pitchFamily="2" charset="2"/>
              <a:buNone/>
              <a:defRPr/>
            </a:pPr>
            <a:r>
              <a:rPr lang="zh-CN" altLang="en-US" sz="2000" kern="0" dirty="0">
                <a:latin typeface="微软雅黑" panose="020B0503020204020204" pitchFamily="34" charset="-122"/>
                <a:ea typeface="微软雅黑" panose="020B0503020204020204" pitchFamily="34" charset="-122"/>
              </a:rPr>
              <a:t>二、要自己动手</a:t>
            </a:r>
            <a:endParaRPr lang="en-US" altLang="zh-CN" sz="2000" kern="0" dirty="0">
              <a:latin typeface="微软雅黑" panose="020B0503020204020204" pitchFamily="34" charset="-122"/>
              <a:ea typeface="微软雅黑" panose="020B0503020204020204" pitchFamily="34" charset="-122"/>
            </a:endParaRPr>
          </a:p>
          <a:p>
            <a:pPr algn="l">
              <a:buFont typeface="Wingdings" pitchFamily="2" charset="2"/>
              <a:buNone/>
              <a:defRPr/>
            </a:pPr>
            <a:r>
              <a:rPr lang="zh-CN" altLang="en-US" sz="2000" kern="0" dirty="0">
                <a:latin typeface="微软雅黑" panose="020B0503020204020204" pitchFamily="34" charset="-122"/>
                <a:ea typeface="微软雅黑" panose="020B0503020204020204" pitchFamily="34" charset="-122"/>
              </a:rPr>
              <a:t>三、对人宽，对己苛</a:t>
            </a:r>
            <a:endParaRPr lang="en-US" altLang="zh-CN" sz="2000" kern="0" dirty="0">
              <a:latin typeface="微软雅黑" panose="020B0503020204020204" pitchFamily="34" charset="-122"/>
              <a:ea typeface="微软雅黑" panose="020B0503020204020204" pitchFamily="34" charset="-122"/>
            </a:endParaRPr>
          </a:p>
          <a:p>
            <a:pPr algn="l">
              <a:buFont typeface="Wingdings" pitchFamily="2" charset="2"/>
              <a:buNone/>
              <a:defRPr/>
            </a:pPr>
            <a:r>
              <a:rPr lang="zh-CN" altLang="en-US" sz="2000" kern="0" dirty="0">
                <a:latin typeface="微软雅黑" panose="020B0503020204020204" pitchFamily="34" charset="-122"/>
                <a:ea typeface="微软雅黑" panose="020B0503020204020204" pitchFamily="34" charset="-122"/>
              </a:rPr>
              <a:t>四、爱惜东西</a:t>
            </a:r>
            <a:endParaRPr lang="en-US" altLang="zh-CN" sz="2000" kern="0" dirty="0">
              <a:latin typeface="微软雅黑" panose="020B0503020204020204" pitchFamily="34" charset="-122"/>
              <a:ea typeface="微软雅黑" panose="020B0503020204020204" pitchFamily="34" charset="-122"/>
            </a:endParaRPr>
          </a:p>
          <a:p>
            <a:pPr>
              <a:buFont typeface="Wingdings" pitchFamily="2" charset="2"/>
              <a:buNone/>
              <a:defRPr/>
            </a:pPr>
            <a:endParaRPr lang="en-US" altLang="zh-CN" sz="3300" kern="0" dirty="0"/>
          </a:p>
          <a:p>
            <a:pPr>
              <a:buFont typeface="Wingdings" pitchFamily="2" charset="2"/>
              <a:buNone/>
              <a:defRPr/>
            </a:pPr>
            <a:endParaRPr lang="zh-CN" altLang="en-US" sz="3300" kern="0" dirty="0"/>
          </a:p>
        </p:txBody>
      </p:sp>
      <p:sp>
        <p:nvSpPr>
          <p:cNvPr id="4" name="文本框 3"/>
          <p:cNvSpPr txBox="1"/>
          <p:nvPr/>
        </p:nvSpPr>
        <p:spPr>
          <a:xfrm>
            <a:off x="3200401" y="2149476"/>
            <a:ext cx="3476625" cy="523875"/>
          </a:xfrm>
          <a:prstGeom prst="rect">
            <a:avLst/>
          </a:prstGeom>
          <a:noFill/>
        </p:spPr>
        <p:txBody>
          <a:bodyPr>
            <a:spAutoFit/>
          </a:bodyPr>
          <a:lstStyle/>
          <a:p>
            <a:pPr>
              <a:defRPr/>
            </a:pPr>
            <a:r>
              <a:rPr lang="zh-CN" altLang="en-US" sz="2800" kern="0" dirty="0">
                <a:latin typeface="方正粗黑宋简体" panose="02000000000000000000" pitchFamily="2" charset="-122"/>
                <a:ea typeface="方正粗黑宋简体" panose="02000000000000000000" pitchFamily="2" charset="-122"/>
              </a:rPr>
              <a:t>谢觉哉写给子女的信</a:t>
            </a:r>
            <a:endParaRPr lang="en-US" altLang="zh-CN" sz="2800" kern="0" dirty="0">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xmlns="" val="23154890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 name="TextBox 21"/>
          <p:cNvSpPr txBox="1">
            <a:spLocks noChangeArrowheads="1"/>
          </p:cNvSpPr>
          <p:nvPr/>
        </p:nvSpPr>
        <p:spPr bwMode="auto">
          <a:xfrm>
            <a:off x="2610643" y="2208197"/>
            <a:ext cx="6970713" cy="755913"/>
          </a:xfrm>
          <a:prstGeom prst="rect">
            <a:avLst/>
          </a:prstGeom>
          <a:noFill/>
          <a:ln w="9525">
            <a:noFill/>
            <a:miter lim="800000"/>
            <a:headEnd/>
            <a:tailEnd/>
          </a:ln>
        </p:spPr>
        <p:txBody>
          <a:bodyPr>
            <a:spAutoFit/>
          </a:bodyPr>
          <a:lstStyle/>
          <a:p>
            <a:pPr eaLnBrk="1" hangingPunct="1">
              <a:lnSpc>
                <a:spcPct val="150000"/>
              </a:lnSpc>
              <a:defRPr/>
            </a:pPr>
            <a:r>
              <a:rPr lang="zh-CN" altLang="en-US" sz="3200" dirty="0">
                <a:solidFill>
                  <a:srgbClr val="A80000"/>
                </a:solidFill>
                <a:latin typeface="微软雅黑" panose="020B0503020204020204" pitchFamily="34" charset="-122"/>
                <a:ea typeface="微软雅黑" panose="020B0503020204020204" pitchFamily="34" charset="-122"/>
              </a:rPr>
              <a:t>（二）恋爱、婚姻家庭中的道德规范</a:t>
            </a:r>
            <a:endParaRPr lang="zh-CN" altLang="en-US" sz="3200" dirty="0">
              <a:latin typeface="+mn-ea"/>
            </a:endParaRPr>
          </a:p>
        </p:txBody>
      </p:sp>
      <p:pic>
        <p:nvPicPr>
          <p:cNvPr id="9" name="Picture 3" descr="family"/>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363349" y="3695330"/>
            <a:ext cx="3793159" cy="1659814"/>
          </a:xfrm>
          <a:prstGeom prst="rect">
            <a:avLst/>
          </a:prstGeom>
          <a:noFill/>
          <a:ln>
            <a:noFill/>
          </a:ln>
          <a:effectLst>
            <a:softEdge rad="127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5226611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58727" name="Text Box 3"/>
          <p:cNvSpPr txBox="1">
            <a:spLocks noChangeArrowheads="1"/>
          </p:cNvSpPr>
          <p:nvPr/>
        </p:nvSpPr>
        <p:spPr bwMode="auto">
          <a:xfrm>
            <a:off x="5689600" y="3627438"/>
            <a:ext cx="4176776"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dirty="0">
                <a:latin typeface="微软雅黑" panose="020B0503020204020204" pitchFamily="34" charset="-122"/>
                <a:ea typeface="微软雅黑" panose="020B0503020204020204" pitchFamily="34" charset="-122"/>
              </a:rPr>
              <a:t>爱情是一对男女基于一定的社会基础和共同的生活理想，在各自内心形成的相互倾慕，并渴望对方成为自己终身伴侣的一种强烈、纯真、专一的感情。</a:t>
            </a:r>
            <a:endParaRPr lang="zh-CN" altLang="en-US" sz="2000" dirty="0">
              <a:solidFill>
                <a:srgbClr val="FFCCFF"/>
              </a:solidFill>
              <a:latin typeface="微软雅黑" panose="020B0503020204020204" pitchFamily="34" charset="-122"/>
              <a:ea typeface="微软雅黑" panose="020B0503020204020204" pitchFamily="34" charset="-122"/>
            </a:endParaRPr>
          </a:p>
        </p:txBody>
      </p:sp>
      <p:pic>
        <p:nvPicPr>
          <p:cNvPr id="9" name="Picture 6" descr="u26986459"/>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rot="-749660">
            <a:off x="2705199" y="2997200"/>
            <a:ext cx="1403350" cy="2159000"/>
          </a:xfrm>
          <a:prstGeom prst="rect">
            <a:avLst/>
          </a:prstGeom>
          <a:noFill/>
          <a:ln>
            <a:noFill/>
          </a:ln>
          <a:effectLst>
            <a:softEdge rad="1270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ectangle 4"/>
          <p:cNvSpPr>
            <a:spLocks noChangeArrowheads="1"/>
          </p:cNvSpPr>
          <p:nvPr/>
        </p:nvSpPr>
        <p:spPr bwMode="auto">
          <a:xfrm>
            <a:off x="5114925" y="2284414"/>
            <a:ext cx="5329238" cy="719137"/>
          </a:xfrm>
          <a:prstGeom prst="rect">
            <a:avLst/>
          </a:prstGeom>
          <a:noFill/>
          <a:ln w="9525">
            <a:noFill/>
            <a:miter lim="800000"/>
            <a:headEnd/>
            <a:tailEnd/>
          </a:ln>
          <a:effectLst/>
        </p:spPr>
        <p:txBody>
          <a:bodyPr/>
          <a:lstStyle/>
          <a:p>
            <a:pPr marL="342900" indent="-342900" algn="just">
              <a:defRPr/>
            </a:pPr>
            <a:r>
              <a:rPr lang="en-US" altLang="zh-CN" sz="3200" i="1" dirty="0">
                <a:solidFill>
                  <a:srgbClr val="008000"/>
                </a:solidFill>
                <a:latin typeface="楷体_GB2312" pitchFamily="49" charset="-122"/>
              </a:rPr>
              <a:t> </a:t>
            </a:r>
            <a:r>
              <a:rPr lang="en-US" altLang="zh-CN" sz="3200" dirty="0">
                <a:solidFill>
                  <a:srgbClr val="008000"/>
                </a:solidFill>
                <a:latin typeface="楷体_GB2312" pitchFamily="49" charset="-122"/>
              </a:rPr>
              <a:t> </a:t>
            </a:r>
            <a:r>
              <a:rPr lang="zh-CN" altLang="en-US" sz="3200" dirty="0">
                <a:solidFill>
                  <a:srgbClr val="008000"/>
                </a:solidFill>
                <a:latin typeface="黑体" pitchFamily="2" charset="-122"/>
                <a:ea typeface="黑体" pitchFamily="2" charset="-122"/>
              </a:rPr>
              <a:t>   </a:t>
            </a:r>
            <a:r>
              <a:rPr lang="zh-CN" altLang="en-US" sz="3200" dirty="0">
                <a:latin typeface="方正粗黑宋简体" panose="02000000000000000000" pitchFamily="2" charset="-122"/>
                <a:ea typeface="方正粗黑宋简体" panose="02000000000000000000" pitchFamily="2" charset="-122"/>
              </a:rPr>
              <a:t>什么是爱情</a:t>
            </a:r>
            <a:endParaRPr lang="zh-CN" altLang="en-US" sz="3200" dirty="0">
              <a:effectLst>
                <a:outerShdw blurRad="38100" dist="38100" dir="2700000" algn="tl">
                  <a:srgbClr val="C0C0C0"/>
                </a:outerShdw>
              </a:effectLst>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xmlns="" val="2323390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59751" name="Rectangle 2"/>
          <p:cNvSpPr>
            <a:spLocks noChangeArrowheads="1"/>
          </p:cNvSpPr>
          <p:nvPr/>
        </p:nvSpPr>
        <p:spPr bwMode="auto">
          <a:xfrm>
            <a:off x="4722204" y="1447539"/>
            <a:ext cx="5329237" cy="719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i="1" dirty="0">
                <a:solidFill>
                  <a:srgbClr val="008000"/>
                </a:solidFill>
                <a:latin typeface="楷体_GB2312" pitchFamily="49" charset="-122"/>
                <a:ea typeface="楷体_GB2312" pitchFamily="49" charset="-122"/>
              </a:rPr>
              <a:t> </a:t>
            </a:r>
            <a:r>
              <a:rPr lang="en-US" altLang="zh-CN" dirty="0">
                <a:solidFill>
                  <a:srgbClr val="008000"/>
                </a:solidFill>
                <a:latin typeface="楷体_GB2312" pitchFamily="49" charset="-122"/>
                <a:ea typeface="楷体_GB2312" pitchFamily="49" charset="-122"/>
              </a:rPr>
              <a:t> </a:t>
            </a:r>
            <a:r>
              <a:rPr lang="zh-CN" altLang="en-US" dirty="0">
                <a:latin typeface="方正粗黑宋简体" panose="02000000000000000000" pitchFamily="2" charset="-122"/>
                <a:ea typeface="方正粗黑宋简体" panose="02000000000000000000" pitchFamily="2" charset="-122"/>
              </a:rPr>
              <a:t>爱情的本质</a:t>
            </a:r>
          </a:p>
        </p:txBody>
      </p:sp>
      <p:grpSp>
        <p:nvGrpSpPr>
          <p:cNvPr id="159752" name="Group 4"/>
          <p:cNvGrpSpPr>
            <a:grpSpLocks/>
          </p:cNvGrpSpPr>
          <p:nvPr/>
        </p:nvGrpSpPr>
        <p:grpSpPr bwMode="auto">
          <a:xfrm rot="8013698">
            <a:off x="3733069" y="2505124"/>
            <a:ext cx="2170113" cy="2128658"/>
            <a:chOff x="720" y="1173"/>
            <a:chExt cx="1367" cy="2665"/>
          </a:xfrm>
        </p:grpSpPr>
        <p:sp>
          <p:nvSpPr>
            <p:cNvPr id="10" name="AutoShape 5"/>
            <p:cNvSpPr>
              <a:spLocks noChangeArrowheads="1"/>
            </p:cNvSpPr>
            <p:nvPr/>
          </p:nvSpPr>
          <p:spPr bwMode="gray">
            <a:xfrm>
              <a:off x="720" y="1493"/>
              <a:ext cx="1363" cy="1799"/>
            </a:xfrm>
            <a:prstGeom prst="roundRect">
              <a:avLst>
                <a:gd name="adj" fmla="val 17509"/>
              </a:avLst>
            </a:prstGeom>
            <a:gradFill rotWithShape="1">
              <a:gsLst>
                <a:gs pos="0">
                  <a:srgbClr val="4E91D4"/>
                </a:gs>
                <a:gs pos="100000">
                  <a:srgbClr val="3477A4"/>
                </a:gs>
              </a:gsLst>
              <a:lin ang="2700000" scaled="1"/>
            </a:gradFill>
            <a:ln w="9525">
              <a:no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1" name="AutoShape 6"/>
            <p:cNvSpPr>
              <a:spLocks noChangeArrowheads="1"/>
            </p:cNvSpPr>
            <p:nvPr/>
          </p:nvSpPr>
          <p:spPr bwMode="gray">
            <a:xfrm>
              <a:off x="741" y="1494"/>
              <a:ext cx="1322" cy="1767"/>
            </a:xfrm>
            <a:prstGeom prst="roundRect">
              <a:avLst>
                <a:gd name="adj" fmla="val 16667"/>
              </a:avLst>
            </a:prstGeom>
            <a:solidFill>
              <a:srgbClr val="3CA1E6"/>
            </a:solidFill>
            <a:ln w="9525">
              <a:no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2" name="AutoShape 7"/>
            <p:cNvSpPr>
              <a:spLocks noChangeArrowheads="1"/>
            </p:cNvSpPr>
            <p:nvPr/>
          </p:nvSpPr>
          <p:spPr bwMode="gray">
            <a:xfrm>
              <a:off x="752" y="2795"/>
              <a:ext cx="1304" cy="447"/>
            </a:xfrm>
            <a:prstGeom prst="roundRect">
              <a:avLst>
                <a:gd name="adj" fmla="val 50000"/>
              </a:avLst>
            </a:prstGeom>
            <a:gradFill rotWithShape="1">
              <a:gsLst>
                <a:gs pos="0">
                  <a:srgbClr val="3CA1E6">
                    <a:alpha val="0"/>
                  </a:srgbClr>
                </a:gs>
                <a:gs pos="100000">
                  <a:srgbClr val="3CA1E6">
                    <a:gamma/>
                    <a:tint val="51373"/>
                    <a:invGamma/>
                  </a:srgbClr>
                </a:gs>
              </a:gsLst>
              <a:lin ang="5400000" scaled="1"/>
            </a:gradFill>
            <a:ln w="9525">
              <a:no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3" name="AutoShape 8"/>
            <p:cNvSpPr>
              <a:spLocks noChangeArrowheads="1"/>
            </p:cNvSpPr>
            <p:nvPr/>
          </p:nvSpPr>
          <p:spPr bwMode="gray">
            <a:xfrm>
              <a:off x="752" y="1509"/>
              <a:ext cx="1304" cy="447"/>
            </a:xfrm>
            <a:prstGeom prst="roundRect">
              <a:avLst>
                <a:gd name="adj" fmla="val 50000"/>
              </a:avLst>
            </a:prstGeom>
            <a:gradFill rotWithShape="1">
              <a:gsLst>
                <a:gs pos="0">
                  <a:srgbClr val="3CA1E6">
                    <a:gamma/>
                    <a:tint val="33333"/>
                    <a:invGamma/>
                  </a:srgbClr>
                </a:gs>
                <a:gs pos="100000">
                  <a:srgbClr val="3CA1E6">
                    <a:alpha val="0"/>
                  </a:srgbClr>
                </a:gs>
              </a:gsLst>
              <a:lin ang="5400000" scaled="1"/>
            </a:gradFill>
            <a:ln w="9525">
              <a:no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4" name="AutoShape 9"/>
            <p:cNvSpPr>
              <a:spLocks noChangeArrowheads="1"/>
            </p:cNvSpPr>
            <p:nvPr/>
          </p:nvSpPr>
          <p:spPr bwMode="gray">
            <a:xfrm>
              <a:off x="724" y="3289"/>
              <a:ext cx="1363" cy="549"/>
            </a:xfrm>
            <a:prstGeom prst="roundRect">
              <a:avLst>
                <a:gd name="adj" fmla="val 40389"/>
              </a:avLst>
            </a:prstGeom>
            <a:gradFill rotWithShape="1">
              <a:gsLst>
                <a:gs pos="0">
                  <a:srgbClr val="729EB4"/>
                </a:gs>
                <a:gs pos="100000">
                  <a:schemeClr val="bg1"/>
                </a:gs>
              </a:gsLst>
              <a:lin ang="5400000" scaled="1"/>
            </a:gradFill>
            <a:ln w="9525">
              <a:no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5" name="AutoShape 10"/>
            <p:cNvSpPr>
              <a:spLocks noChangeArrowheads="1"/>
            </p:cNvSpPr>
            <p:nvPr/>
          </p:nvSpPr>
          <p:spPr bwMode="gray">
            <a:xfrm>
              <a:off x="751" y="3308"/>
              <a:ext cx="1304" cy="487"/>
            </a:xfrm>
            <a:prstGeom prst="roundRect">
              <a:avLst>
                <a:gd name="adj" fmla="val 50000"/>
              </a:avLst>
            </a:prstGeom>
            <a:gradFill rotWithShape="1">
              <a:gsLst>
                <a:gs pos="0">
                  <a:srgbClr val="7DAFD4"/>
                </a:gs>
                <a:gs pos="100000">
                  <a:schemeClr val="bg1"/>
                </a:gs>
              </a:gsLst>
              <a:lin ang="5400000" scaled="1"/>
            </a:gradFill>
            <a:ln w="9525">
              <a:no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nvGrpSpPr>
            <p:cNvPr id="159791" name="Group 11"/>
            <p:cNvGrpSpPr>
              <a:grpSpLocks/>
            </p:cNvGrpSpPr>
            <p:nvPr/>
          </p:nvGrpSpPr>
          <p:grpSpPr bwMode="auto">
            <a:xfrm>
              <a:off x="1189" y="1173"/>
              <a:ext cx="405" cy="650"/>
              <a:chOff x="1289" y="379"/>
              <a:chExt cx="668" cy="1072"/>
            </a:xfrm>
          </p:grpSpPr>
          <p:sp>
            <p:nvSpPr>
              <p:cNvPr id="19" name="Oval 12"/>
              <p:cNvSpPr>
                <a:spLocks noChangeArrowheads="1"/>
              </p:cNvSpPr>
              <p:nvPr/>
            </p:nvSpPr>
            <p:spPr bwMode="gray">
              <a:xfrm>
                <a:off x="1289" y="379"/>
                <a:ext cx="668" cy="1072"/>
              </a:xfrm>
              <a:prstGeom prst="ellipse">
                <a:avLst/>
              </a:prstGeom>
              <a:solidFill>
                <a:srgbClr val="333333"/>
              </a:solidFill>
              <a:ln w="38100" algn="ctr">
                <a:noFill/>
                <a:round/>
                <a:headEnd/>
                <a:tailEnd/>
              </a:ln>
              <a:effectLst/>
            </p:spPr>
            <p:txBody>
              <a:bodyPr anchor="ctr">
                <a:spAutoFit/>
              </a:bodyPr>
              <a:lstStyle/>
              <a:p>
                <a:pPr>
                  <a:defRPr/>
                </a:pPr>
                <a:endParaRPr lang="zh-CN" altLang="en-US">
                  <a:effectLst>
                    <a:outerShdw blurRad="38100" dist="38100" dir="2700000" algn="tl">
                      <a:srgbClr val="000000">
                        <a:alpha val="43137"/>
                      </a:srgbClr>
                    </a:outerShdw>
                  </a:effectLst>
                  <a:latin typeface="Arial" charset="0"/>
                </a:endParaRPr>
              </a:p>
            </p:txBody>
          </p:sp>
          <p:sp>
            <p:nvSpPr>
              <p:cNvPr id="20" name="Oval 13"/>
              <p:cNvSpPr>
                <a:spLocks noChangeArrowheads="1"/>
              </p:cNvSpPr>
              <p:nvPr/>
            </p:nvSpPr>
            <p:spPr bwMode="gray">
              <a:xfrm>
                <a:off x="1295" y="610"/>
                <a:ext cx="648" cy="649"/>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1" name="Oval 14"/>
              <p:cNvSpPr>
                <a:spLocks noChangeArrowheads="1"/>
              </p:cNvSpPr>
              <p:nvPr/>
            </p:nvSpPr>
            <p:spPr bwMode="gray">
              <a:xfrm>
                <a:off x="1301" y="591"/>
                <a:ext cx="633" cy="629"/>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2" name="Oval 15"/>
              <p:cNvSpPr>
                <a:spLocks noChangeArrowheads="1"/>
              </p:cNvSpPr>
              <p:nvPr/>
            </p:nvSpPr>
            <p:spPr bwMode="gray">
              <a:xfrm>
                <a:off x="1311" y="599"/>
                <a:ext cx="600" cy="587"/>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3" name="Oval 16"/>
              <p:cNvSpPr>
                <a:spLocks noChangeArrowheads="1"/>
              </p:cNvSpPr>
              <p:nvPr/>
            </p:nvSpPr>
            <p:spPr bwMode="gray">
              <a:xfrm>
                <a:off x="1347" y="612"/>
                <a:ext cx="533" cy="488"/>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pPr>
                  <a:defRPr/>
                </a:pPr>
                <a:endParaRPr lang="zh-CN" altLang="en-US">
                  <a:effectLst>
                    <a:outerShdw blurRad="38100" dist="38100" dir="2700000" algn="tl">
                      <a:srgbClr val="000000">
                        <a:alpha val="43137"/>
                      </a:srgbClr>
                    </a:outerShdw>
                  </a:effectLst>
                  <a:latin typeface="Arial" charset="0"/>
                </a:endParaRPr>
              </a:p>
            </p:txBody>
          </p:sp>
        </p:grpSp>
        <p:sp>
          <p:nvSpPr>
            <p:cNvPr id="159792" name="Text Box 17"/>
            <p:cNvSpPr txBox="1">
              <a:spLocks noChangeArrowheads="1"/>
            </p:cNvSpPr>
            <p:nvPr/>
          </p:nvSpPr>
          <p:spPr bwMode="gray">
            <a:xfrm>
              <a:off x="1179" y="1606"/>
              <a:ext cx="291"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rot="10800000"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p>
          </p:txBody>
        </p:sp>
        <p:sp>
          <p:nvSpPr>
            <p:cNvPr id="159793" name="Text Box 18"/>
            <p:cNvSpPr txBox="1">
              <a:spLocks noChangeArrowheads="1"/>
            </p:cNvSpPr>
            <p:nvPr/>
          </p:nvSpPr>
          <p:spPr bwMode="gray">
            <a:xfrm>
              <a:off x="764" y="1776"/>
              <a:ext cx="252" cy="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rot="10800000"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400">
                <a:solidFill>
                  <a:srgbClr val="000000"/>
                </a:solidFill>
                <a:latin typeface="Verdana" panose="020B0604030504040204" pitchFamily="34" charset="0"/>
              </a:endParaRPr>
            </a:p>
          </p:txBody>
        </p:sp>
      </p:grpSp>
      <p:grpSp>
        <p:nvGrpSpPr>
          <p:cNvPr id="159753" name="Group 19"/>
          <p:cNvGrpSpPr>
            <a:grpSpLocks/>
          </p:cNvGrpSpPr>
          <p:nvPr/>
        </p:nvGrpSpPr>
        <p:grpSpPr bwMode="auto">
          <a:xfrm>
            <a:off x="4846824" y="4410441"/>
            <a:ext cx="2376487" cy="1783429"/>
            <a:chOff x="2208" y="1100"/>
            <a:chExt cx="1365" cy="2738"/>
          </a:xfrm>
        </p:grpSpPr>
        <p:sp>
          <p:nvSpPr>
            <p:cNvPr id="25" name="AutoShape 20"/>
            <p:cNvSpPr>
              <a:spLocks noChangeArrowheads="1"/>
            </p:cNvSpPr>
            <p:nvPr/>
          </p:nvSpPr>
          <p:spPr bwMode="gray">
            <a:xfrm>
              <a:off x="2208" y="1491"/>
              <a:ext cx="1363" cy="1799"/>
            </a:xfrm>
            <a:prstGeom prst="roundRect">
              <a:avLst>
                <a:gd name="adj" fmla="val 17509"/>
              </a:avLst>
            </a:prstGeom>
            <a:gradFill rotWithShape="1">
              <a:gsLst>
                <a:gs pos="0">
                  <a:srgbClr val="34B034"/>
                </a:gs>
                <a:gs pos="100000">
                  <a:srgbClr val="3F8B4A"/>
                </a:gs>
              </a:gsLst>
              <a:lin ang="2700000" scaled="1"/>
            </a:gradFill>
            <a:ln w="9525">
              <a:no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6" name="AutoShape 21"/>
            <p:cNvSpPr>
              <a:spLocks noChangeArrowheads="1"/>
            </p:cNvSpPr>
            <p:nvPr/>
          </p:nvSpPr>
          <p:spPr bwMode="gray">
            <a:xfrm>
              <a:off x="2229" y="1496"/>
              <a:ext cx="1322" cy="1765"/>
            </a:xfrm>
            <a:prstGeom prst="roundRect">
              <a:avLst>
                <a:gd name="adj" fmla="val 16667"/>
              </a:avLst>
            </a:prstGeom>
            <a:solidFill>
              <a:srgbClr val="73E77E"/>
            </a:solidFill>
            <a:ln w="9525">
              <a:no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7" name="AutoShape 22"/>
            <p:cNvSpPr>
              <a:spLocks noChangeArrowheads="1"/>
            </p:cNvSpPr>
            <p:nvPr/>
          </p:nvSpPr>
          <p:spPr bwMode="gray">
            <a:xfrm>
              <a:off x="2240" y="2795"/>
              <a:ext cx="1304" cy="446"/>
            </a:xfrm>
            <a:prstGeom prst="roundRect">
              <a:avLst>
                <a:gd name="adj" fmla="val 50000"/>
              </a:avLst>
            </a:prstGeom>
            <a:gradFill rotWithShape="1">
              <a:gsLst>
                <a:gs pos="0">
                  <a:srgbClr val="73E77E"/>
                </a:gs>
                <a:gs pos="100000">
                  <a:srgbClr val="73E77E">
                    <a:gamma/>
                    <a:tint val="54510"/>
                    <a:invGamma/>
                  </a:srgbClr>
                </a:gs>
              </a:gsLst>
              <a:lin ang="5400000" scaled="1"/>
            </a:gradFill>
            <a:ln w="9525">
              <a:no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8" name="AutoShape 23"/>
            <p:cNvSpPr>
              <a:spLocks noChangeArrowheads="1"/>
            </p:cNvSpPr>
            <p:nvPr/>
          </p:nvSpPr>
          <p:spPr bwMode="gray">
            <a:xfrm>
              <a:off x="2240" y="1508"/>
              <a:ext cx="1304" cy="446"/>
            </a:xfrm>
            <a:prstGeom prst="roundRect">
              <a:avLst>
                <a:gd name="adj" fmla="val 50000"/>
              </a:avLst>
            </a:prstGeom>
            <a:gradFill rotWithShape="1">
              <a:gsLst>
                <a:gs pos="0">
                  <a:srgbClr val="73E77E">
                    <a:gamma/>
                    <a:tint val="33333"/>
                    <a:invGamma/>
                  </a:srgbClr>
                </a:gs>
                <a:gs pos="100000">
                  <a:srgbClr val="73E77E"/>
                </a:gs>
              </a:gsLst>
              <a:lin ang="5400000" scaled="1"/>
            </a:gradFill>
            <a:ln w="9525">
              <a:no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29" name="Oval 24"/>
            <p:cNvSpPr>
              <a:spLocks noChangeArrowheads="1"/>
            </p:cNvSpPr>
            <p:nvPr/>
          </p:nvSpPr>
          <p:spPr bwMode="gray">
            <a:xfrm>
              <a:off x="2677" y="1100"/>
              <a:ext cx="408" cy="797"/>
            </a:xfrm>
            <a:prstGeom prst="ellipse">
              <a:avLst/>
            </a:prstGeom>
            <a:solidFill>
              <a:srgbClr val="333333"/>
            </a:solidFill>
            <a:ln w="38100" algn="ctr">
              <a:noFill/>
              <a:round/>
              <a:headEnd/>
              <a:tailEnd/>
            </a:ln>
            <a:effectLst/>
          </p:spPr>
          <p:txBody>
            <a:bodyPr anchor="ctr">
              <a:spAutoFit/>
            </a:bodyPr>
            <a:lstStyle/>
            <a:p>
              <a:pPr>
                <a:defRPr/>
              </a:pPr>
              <a:endParaRPr lang="zh-CN" altLang="en-US">
                <a:effectLst>
                  <a:outerShdw blurRad="38100" dist="38100" dir="2700000" algn="tl">
                    <a:srgbClr val="000000">
                      <a:alpha val="43137"/>
                    </a:srgbClr>
                  </a:outerShdw>
                </a:effectLst>
                <a:latin typeface="Arial" charset="0"/>
              </a:endParaRPr>
            </a:p>
          </p:txBody>
        </p:sp>
        <p:sp>
          <p:nvSpPr>
            <p:cNvPr id="30" name="Oval 25"/>
            <p:cNvSpPr>
              <a:spLocks noChangeArrowheads="1"/>
            </p:cNvSpPr>
            <p:nvPr/>
          </p:nvSpPr>
          <p:spPr bwMode="gray">
            <a:xfrm>
              <a:off x="2681" y="1298"/>
              <a:ext cx="392" cy="39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31" name="Oval 26"/>
            <p:cNvSpPr>
              <a:spLocks noChangeArrowheads="1"/>
            </p:cNvSpPr>
            <p:nvPr/>
          </p:nvSpPr>
          <p:spPr bwMode="gray">
            <a:xfrm>
              <a:off x="2686" y="1301"/>
              <a:ext cx="383" cy="383"/>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32" name="Oval 27"/>
            <p:cNvSpPr>
              <a:spLocks noChangeArrowheads="1"/>
            </p:cNvSpPr>
            <p:nvPr/>
          </p:nvSpPr>
          <p:spPr bwMode="gray">
            <a:xfrm>
              <a:off x="2690" y="1306"/>
              <a:ext cx="364" cy="356"/>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33" name="Oval 28"/>
            <p:cNvSpPr>
              <a:spLocks noChangeArrowheads="1"/>
            </p:cNvSpPr>
            <p:nvPr/>
          </p:nvSpPr>
          <p:spPr bwMode="gray">
            <a:xfrm>
              <a:off x="2712" y="1315"/>
              <a:ext cx="323" cy="290"/>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159781" name="Text Box 29"/>
            <p:cNvSpPr txBox="1">
              <a:spLocks noChangeArrowheads="1"/>
            </p:cNvSpPr>
            <p:nvPr/>
          </p:nvSpPr>
          <p:spPr bwMode="gray">
            <a:xfrm>
              <a:off x="2821" y="1442"/>
              <a:ext cx="106" cy="5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p>
          </p:txBody>
        </p:sp>
        <p:sp>
          <p:nvSpPr>
            <p:cNvPr id="159782" name="Text Box 30"/>
            <p:cNvSpPr txBox="1">
              <a:spLocks noChangeArrowheads="1"/>
            </p:cNvSpPr>
            <p:nvPr/>
          </p:nvSpPr>
          <p:spPr bwMode="gray">
            <a:xfrm>
              <a:off x="2256" y="1774"/>
              <a:ext cx="1296" cy="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36" name="AutoShape 31"/>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w="9525">
              <a:no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37" name="AutoShape 32"/>
            <p:cNvSpPr>
              <a:spLocks noChangeArrowheads="1"/>
            </p:cNvSpPr>
            <p:nvPr/>
          </p:nvSpPr>
          <p:spPr bwMode="gray">
            <a:xfrm>
              <a:off x="2238" y="3304"/>
              <a:ext cx="1304" cy="487"/>
            </a:xfrm>
            <a:prstGeom prst="roundRect">
              <a:avLst>
                <a:gd name="adj" fmla="val 50000"/>
              </a:avLst>
            </a:prstGeom>
            <a:gradFill rotWithShape="1">
              <a:gsLst>
                <a:gs pos="0">
                  <a:srgbClr val="72B2BB"/>
                </a:gs>
                <a:gs pos="100000">
                  <a:schemeClr val="bg1"/>
                </a:gs>
              </a:gsLst>
              <a:lin ang="5400000" scaled="1"/>
            </a:gradFill>
            <a:ln w="9525">
              <a:no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grpSp>
        <p:nvGrpSpPr>
          <p:cNvPr id="159754" name="Group 33"/>
          <p:cNvGrpSpPr>
            <a:grpSpLocks/>
          </p:cNvGrpSpPr>
          <p:nvPr/>
        </p:nvGrpSpPr>
        <p:grpSpPr bwMode="auto">
          <a:xfrm rot="-7952617">
            <a:off x="6210439" y="2614504"/>
            <a:ext cx="2151075" cy="2038392"/>
            <a:chOff x="3693" y="1156"/>
            <a:chExt cx="1366" cy="2682"/>
          </a:xfrm>
        </p:grpSpPr>
        <p:sp>
          <p:nvSpPr>
            <p:cNvPr id="39" name="AutoShape 34"/>
            <p:cNvSpPr>
              <a:spLocks noChangeArrowheads="1"/>
            </p:cNvSpPr>
            <p:nvPr/>
          </p:nvSpPr>
          <p:spPr bwMode="gray">
            <a:xfrm>
              <a:off x="3696" y="1491"/>
              <a:ext cx="1363" cy="1800"/>
            </a:xfrm>
            <a:prstGeom prst="roundRect">
              <a:avLst>
                <a:gd name="adj" fmla="val 17509"/>
              </a:avLst>
            </a:prstGeom>
            <a:gradFill rotWithShape="1">
              <a:gsLst>
                <a:gs pos="0">
                  <a:srgbClr val="B59F43"/>
                </a:gs>
                <a:gs pos="100000">
                  <a:srgbClr val="8F8849"/>
                </a:gs>
              </a:gsLst>
              <a:lin ang="2700000" scaled="1"/>
            </a:gradFill>
            <a:ln w="9525">
              <a:no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40" name="AutoShape 35"/>
            <p:cNvSpPr>
              <a:spLocks noChangeArrowheads="1"/>
            </p:cNvSpPr>
            <p:nvPr/>
          </p:nvSpPr>
          <p:spPr bwMode="gray">
            <a:xfrm>
              <a:off x="3736" y="1495"/>
              <a:ext cx="1322" cy="1767"/>
            </a:xfrm>
            <a:prstGeom prst="roundRect">
              <a:avLst>
                <a:gd name="adj" fmla="val 16667"/>
              </a:avLst>
            </a:prstGeom>
            <a:solidFill>
              <a:srgbClr val="E9E065"/>
            </a:solidFill>
            <a:ln w="9525">
              <a:no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41" name="AutoShape 36"/>
            <p:cNvSpPr>
              <a:spLocks noChangeArrowheads="1"/>
            </p:cNvSpPr>
            <p:nvPr/>
          </p:nvSpPr>
          <p:spPr bwMode="gray">
            <a:xfrm>
              <a:off x="3736" y="2797"/>
              <a:ext cx="1292" cy="447"/>
            </a:xfrm>
            <a:prstGeom prst="roundRect">
              <a:avLst>
                <a:gd name="adj" fmla="val 50000"/>
              </a:avLst>
            </a:prstGeom>
            <a:gradFill rotWithShape="1">
              <a:gsLst>
                <a:gs pos="0">
                  <a:srgbClr val="E9E065"/>
                </a:gs>
                <a:gs pos="100000">
                  <a:srgbClr val="E9E065">
                    <a:gamma/>
                    <a:tint val="57647"/>
                    <a:invGamma/>
                  </a:srgbClr>
                </a:gs>
              </a:gsLst>
              <a:lin ang="5400000" scaled="1"/>
            </a:gradFill>
            <a:ln w="9525">
              <a:no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42" name="AutoShape 37"/>
            <p:cNvSpPr>
              <a:spLocks noChangeArrowheads="1"/>
            </p:cNvSpPr>
            <p:nvPr/>
          </p:nvSpPr>
          <p:spPr bwMode="gray">
            <a:xfrm>
              <a:off x="3746" y="1509"/>
              <a:ext cx="1292" cy="449"/>
            </a:xfrm>
            <a:prstGeom prst="roundRect">
              <a:avLst>
                <a:gd name="adj" fmla="val 50000"/>
              </a:avLst>
            </a:prstGeom>
            <a:gradFill rotWithShape="1">
              <a:gsLst>
                <a:gs pos="0">
                  <a:srgbClr val="E9E065">
                    <a:gamma/>
                    <a:tint val="33333"/>
                    <a:invGamma/>
                  </a:srgbClr>
                </a:gs>
                <a:gs pos="100000">
                  <a:srgbClr val="E9E065"/>
                </a:gs>
              </a:gsLst>
              <a:lin ang="5400000" scaled="1"/>
            </a:gradFill>
            <a:ln w="9525">
              <a:no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nvGrpSpPr>
            <p:cNvPr id="159762" name="Group 38"/>
            <p:cNvGrpSpPr>
              <a:grpSpLocks/>
            </p:cNvGrpSpPr>
            <p:nvPr/>
          </p:nvGrpSpPr>
          <p:grpSpPr bwMode="auto">
            <a:xfrm>
              <a:off x="4164" y="1156"/>
              <a:ext cx="405" cy="683"/>
              <a:chOff x="1288" y="351"/>
              <a:chExt cx="668" cy="1127"/>
            </a:xfrm>
          </p:grpSpPr>
          <p:sp>
            <p:nvSpPr>
              <p:cNvPr id="48" name="Oval 39"/>
              <p:cNvSpPr>
                <a:spLocks noChangeArrowheads="1"/>
              </p:cNvSpPr>
              <p:nvPr/>
            </p:nvSpPr>
            <p:spPr bwMode="gray">
              <a:xfrm>
                <a:off x="1288" y="351"/>
                <a:ext cx="668" cy="1127"/>
              </a:xfrm>
              <a:prstGeom prst="ellipse">
                <a:avLst/>
              </a:prstGeom>
              <a:solidFill>
                <a:srgbClr val="333333"/>
              </a:solidFill>
              <a:ln w="38100" algn="ctr">
                <a:noFill/>
                <a:round/>
                <a:headEnd/>
                <a:tailEnd/>
              </a:ln>
              <a:effectLst/>
            </p:spPr>
            <p:txBody>
              <a:bodyPr anchor="ctr">
                <a:spAutoFit/>
              </a:bodyPr>
              <a:lstStyle/>
              <a:p>
                <a:pPr>
                  <a:defRPr/>
                </a:pPr>
                <a:endParaRPr lang="zh-CN" altLang="en-US">
                  <a:effectLst>
                    <a:outerShdw blurRad="38100" dist="38100" dir="2700000" algn="tl">
                      <a:srgbClr val="000000">
                        <a:alpha val="43137"/>
                      </a:srgbClr>
                    </a:outerShdw>
                  </a:effectLst>
                  <a:latin typeface="Arial" charset="0"/>
                </a:endParaRPr>
              </a:p>
            </p:txBody>
          </p:sp>
          <p:sp>
            <p:nvSpPr>
              <p:cNvPr id="49" name="Oval 40"/>
              <p:cNvSpPr>
                <a:spLocks noChangeArrowheads="1"/>
              </p:cNvSpPr>
              <p:nvPr/>
            </p:nvSpPr>
            <p:spPr bwMode="gray">
              <a:xfrm>
                <a:off x="1303" y="586"/>
                <a:ext cx="648" cy="648"/>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50" name="Oval 41"/>
              <p:cNvSpPr>
                <a:spLocks noChangeArrowheads="1"/>
              </p:cNvSpPr>
              <p:nvPr/>
            </p:nvSpPr>
            <p:spPr bwMode="gray">
              <a:xfrm>
                <a:off x="1311" y="591"/>
                <a:ext cx="635" cy="630"/>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51" name="Oval 42"/>
              <p:cNvSpPr>
                <a:spLocks noChangeArrowheads="1"/>
              </p:cNvSpPr>
              <p:nvPr/>
            </p:nvSpPr>
            <p:spPr bwMode="gray">
              <a:xfrm>
                <a:off x="1319" y="595"/>
                <a:ext cx="602" cy="589"/>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52" name="Oval 43"/>
              <p:cNvSpPr>
                <a:spLocks noChangeArrowheads="1"/>
              </p:cNvSpPr>
              <p:nvPr/>
            </p:nvSpPr>
            <p:spPr bwMode="gray">
              <a:xfrm>
                <a:off x="1366" y="620"/>
                <a:ext cx="535" cy="479"/>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pPr>
                  <a:defRPr/>
                </a:pPr>
                <a:endParaRPr lang="zh-CN" altLang="en-US">
                  <a:effectLst>
                    <a:outerShdw blurRad="38100" dist="38100" dir="2700000" algn="tl">
                      <a:srgbClr val="000000">
                        <a:alpha val="43137"/>
                      </a:srgbClr>
                    </a:outerShdw>
                  </a:effectLst>
                  <a:latin typeface="Arial" charset="0"/>
                </a:endParaRPr>
              </a:p>
            </p:txBody>
          </p:sp>
        </p:grpSp>
        <p:sp>
          <p:nvSpPr>
            <p:cNvPr id="159763" name="Text Box 44"/>
            <p:cNvSpPr txBox="1">
              <a:spLocks noChangeArrowheads="1"/>
            </p:cNvSpPr>
            <p:nvPr/>
          </p:nvSpPr>
          <p:spPr bwMode="gray">
            <a:xfrm>
              <a:off x="4290" y="1607"/>
              <a:ext cx="293" cy="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p>
          </p:txBody>
        </p:sp>
        <p:sp>
          <p:nvSpPr>
            <p:cNvPr id="159764" name="Text Box 45"/>
            <p:cNvSpPr txBox="1">
              <a:spLocks noChangeArrowheads="1"/>
            </p:cNvSpPr>
            <p:nvPr/>
          </p:nvSpPr>
          <p:spPr bwMode="gray">
            <a:xfrm>
              <a:off x="4752" y="1771"/>
              <a:ext cx="293" cy="3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46" name="AutoShape 46"/>
            <p:cNvSpPr>
              <a:spLocks noChangeArrowheads="1"/>
            </p:cNvSpPr>
            <p:nvPr/>
          </p:nvSpPr>
          <p:spPr bwMode="gray">
            <a:xfrm>
              <a:off x="3693" y="3291"/>
              <a:ext cx="1363" cy="547"/>
            </a:xfrm>
            <a:prstGeom prst="roundRect">
              <a:avLst>
                <a:gd name="adj" fmla="val 40389"/>
              </a:avLst>
            </a:prstGeom>
            <a:gradFill rotWithShape="1">
              <a:gsLst>
                <a:gs pos="0">
                  <a:srgbClr val="6F9DB7"/>
                </a:gs>
                <a:gs pos="100000">
                  <a:schemeClr val="bg1"/>
                </a:gs>
              </a:gsLst>
              <a:lin ang="5400000" scaled="1"/>
            </a:gradFill>
            <a:ln w="9525">
              <a:no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sp>
          <p:nvSpPr>
            <p:cNvPr id="47" name="AutoShape 47"/>
            <p:cNvSpPr>
              <a:spLocks noChangeArrowheads="1"/>
            </p:cNvSpPr>
            <p:nvPr/>
          </p:nvSpPr>
          <p:spPr bwMode="gray">
            <a:xfrm>
              <a:off x="3738" y="3304"/>
              <a:ext cx="1292" cy="487"/>
            </a:xfrm>
            <a:prstGeom prst="roundRect">
              <a:avLst>
                <a:gd name="adj" fmla="val 50000"/>
              </a:avLst>
            </a:prstGeom>
            <a:gradFill rotWithShape="1">
              <a:gsLst>
                <a:gs pos="0">
                  <a:srgbClr val="98BAAF"/>
                </a:gs>
                <a:gs pos="100000">
                  <a:schemeClr val="bg1"/>
                </a:gs>
              </a:gsLst>
              <a:lin ang="5400000" scaled="1"/>
            </a:gradFill>
            <a:ln w="9525">
              <a:no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sp>
        <p:nvSpPr>
          <p:cNvPr id="159755" name="Rectangle 48"/>
          <p:cNvSpPr>
            <a:spLocks noChangeArrowheads="1"/>
          </p:cNvSpPr>
          <p:nvPr/>
        </p:nvSpPr>
        <p:spPr bwMode="auto">
          <a:xfrm>
            <a:off x="6720074" y="3387170"/>
            <a:ext cx="903287"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008000"/>
                </a:solidFill>
                <a:latin typeface="微软雅黑" panose="020B0503020204020204" pitchFamily="34" charset="-122"/>
                <a:ea typeface="微软雅黑" panose="020B0503020204020204" pitchFamily="34" charset="-122"/>
              </a:rPr>
              <a:t>激情</a:t>
            </a:r>
          </a:p>
        </p:txBody>
      </p:sp>
      <p:sp>
        <p:nvSpPr>
          <p:cNvPr id="159756" name="Rectangle 49"/>
          <p:cNvSpPr>
            <a:spLocks noChangeArrowheads="1"/>
          </p:cNvSpPr>
          <p:nvPr/>
        </p:nvSpPr>
        <p:spPr bwMode="auto">
          <a:xfrm>
            <a:off x="5496111" y="4971494"/>
            <a:ext cx="902811"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dirty="0">
                <a:latin typeface="微软雅黑" panose="020B0503020204020204" pitchFamily="34" charset="-122"/>
                <a:ea typeface="微软雅黑" panose="020B0503020204020204" pitchFamily="34" charset="-122"/>
              </a:rPr>
              <a:t>承诺</a:t>
            </a:r>
          </a:p>
        </p:txBody>
      </p:sp>
      <p:sp>
        <p:nvSpPr>
          <p:cNvPr id="159757" name="Rectangle 50"/>
          <p:cNvSpPr>
            <a:spLocks noChangeArrowheads="1"/>
          </p:cNvSpPr>
          <p:nvPr/>
        </p:nvSpPr>
        <p:spPr bwMode="auto">
          <a:xfrm>
            <a:off x="4270560" y="3387170"/>
            <a:ext cx="903288"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FFFF00"/>
                </a:solidFill>
                <a:latin typeface="微软雅黑" panose="020B0503020204020204" pitchFamily="34" charset="-122"/>
                <a:ea typeface="微软雅黑" panose="020B0503020204020204" pitchFamily="34" charset="-122"/>
              </a:rPr>
              <a:t>亲密</a:t>
            </a:r>
          </a:p>
        </p:txBody>
      </p:sp>
    </p:spTree>
    <p:extLst>
      <p:ext uri="{BB962C8B-B14F-4D97-AF65-F5344CB8AC3E}">
        <p14:creationId xmlns:p14="http://schemas.microsoft.com/office/powerpoint/2010/main" xmlns="" val="16773722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9970" name="Rectangle 2"/>
          <p:cNvSpPr>
            <a:spLocks noGrp="1" noChangeArrowheads="1"/>
          </p:cNvSpPr>
          <p:nvPr>
            <p:ph type="body" idx="1"/>
          </p:nvPr>
        </p:nvSpPr>
        <p:spPr>
          <a:xfrm>
            <a:off x="1007534" y="2420938"/>
            <a:ext cx="7103533" cy="3517900"/>
          </a:xfrm>
        </p:spPr>
        <p:txBody>
          <a:bodyPr/>
          <a:lstStyle/>
          <a:p>
            <a:pPr algn="just" eaLnBrk="1" hangingPunct="1"/>
            <a:r>
              <a:rPr lang="zh-CN" altLang="en-US" b="1" smtClean="0">
                <a:solidFill>
                  <a:srgbClr val="FF0000"/>
                </a:solidFill>
                <a:ea typeface="楷体_GB2312" pitchFamily="1" charset="-122"/>
              </a:rPr>
              <a:t>（</a:t>
            </a:r>
            <a:r>
              <a:rPr lang="zh-CN" altLang="en-US" sz="2800" b="1" smtClean="0">
                <a:solidFill>
                  <a:srgbClr val="FF0000"/>
                </a:solidFill>
                <a:latin typeface="Times New Roman" pitchFamily="18" charset="0"/>
                <a:ea typeface="楷体_GB2312" pitchFamily="1" charset="-122"/>
              </a:rPr>
              <a:t>１）条件性</a:t>
            </a:r>
          </a:p>
          <a:p>
            <a:pPr algn="just" eaLnBrk="1" hangingPunct="1"/>
            <a:r>
              <a:rPr lang="zh-CN" altLang="en-US" sz="2800" b="1" smtClean="0">
                <a:solidFill>
                  <a:srgbClr val="1B8909"/>
                </a:solidFill>
                <a:latin typeface="Times New Roman" pitchFamily="18" charset="0"/>
                <a:ea typeface="楷体_GB2312" pitchFamily="1" charset="-122"/>
              </a:rPr>
              <a:t>爱情是有条件的，不是无条件的，世界上没有无缘无故的爱，也没有无缘无故的恨。</a:t>
            </a:r>
          </a:p>
          <a:p>
            <a:pPr algn="just" eaLnBrk="1" hangingPunct="1"/>
            <a:r>
              <a:rPr lang="zh-CN" altLang="en-US" sz="2800" b="1" smtClean="0">
                <a:solidFill>
                  <a:srgbClr val="FF0000"/>
                </a:solidFill>
                <a:latin typeface="Times New Roman" pitchFamily="18" charset="0"/>
                <a:ea typeface="楷体_GB2312" pitchFamily="1" charset="-122"/>
              </a:rPr>
              <a:t>（２）无私性</a:t>
            </a:r>
          </a:p>
          <a:p>
            <a:pPr algn="just" eaLnBrk="1" hangingPunct="1"/>
            <a:r>
              <a:rPr lang="zh-CN" altLang="en-US" sz="2800" b="1" smtClean="0">
                <a:solidFill>
                  <a:srgbClr val="1B8909"/>
                </a:solidFill>
                <a:latin typeface="Times New Roman" pitchFamily="18" charset="0"/>
                <a:ea typeface="楷体_GB2312" pitchFamily="1" charset="-122"/>
              </a:rPr>
              <a:t>爱情是不附加任何功利条件的，强调无私的倾心与给予。</a:t>
            </a:r>
          </a:p>
          <a:p>
            <a:pPr eaLnBrk="1" hangingPunct="1"/>
            <a:endParaRPr lang="en-US" altLang="zh-CN" sz="2800" b="1" smtClean="0">
              <a:solidFill>
                <a:srgbClr val="1B8909"/>
              </a:solidFill>
              <a:ea typeface="楷体_GB2312" pitchFamily="1" charset="-122"/>
            </a:endParaRPr>
          </a:p>
        </p:txBody>
      </p:sp>
      <p:sp>
        <p:nvSpPr>
          <p:cNvPr id="45059" name="Rectangle 3"/>
          <p:cNvSpPr>
            <a:spLocks noChangeArrowheads="1"/>
          </p:cNvSpPr>
          <p:nvPr/>
        </p:nvSpPr>
        <p:spPr bwMode="auto">
          <a:xfrm>
            <a:off x="0" y="3200400"/>
            <a:ext cx="184731" cy="369332"/>
          </a:xfrm>
          <a:prstGeom prst="rect">
            <a:avLst/>
          </a:prstGeom>
          <a:solidFill>
            <a:srgbClr val="E6E6E6"/>
          </a:solidFill>
          <a:ln w="9525">
            <a:noFill/>
            <a:miter lim="800000"/>
            <a:headEnd/>
            <a:tailEnd/>
          </a:ln>
        </p:spPr>
        <p:txBody>
          <a:bodyPr wrap="none" anchor="ctr">
            <a:spAutoFit/>
          </a:bodyPr>
          <a:lstStyle/>
          <a:p>
            <a:endParaRPr lang="zh-CN" altLang="en-US"/>
          </a:p>
        </p:txBody>
      </p:sp>
      <p:sp>
        <p:nvSpPr>
          <p:cNvPr id="339973" name="Rectangle 5"/>
          <p:cNvSpPr>
            <a:spLocks noChangeArrowheads="1"/>
          </p:cNvSpPr>
          <p:nvPr/>
        </p:nvSpPr>
        <p:spPr bwMode="auto">
          <a:xfrm>
            <a:off x="1583267" y="1268413"/>
            <a:ext cx="5473700" cy="685800"/>
          </a:xfrm>
          <a:prstGeom prst="rect">
            <a:avLst/>
          </a:prstGeom>
          <a:solidFill>
            <a:srgbClr val="FFFF66">
              <a:alpha val="50195"/>
            </a:srgbClr>
          </a:solidFill>
          <a:ln w="9525">
            <a:miter lim="800000"/>
            <a:headEnd/>
            <a:tailEnd/>
          </a:ln>
          <a:scene3d>
            <a:camera prst="legacyObliqueTopRight">
              <a:rot lat="20999986" lon="0" rev="0"/>
            </a:camera>
            <a:lightRig rig="legacyFlat4" dir="t"/>
          </a:scene3d>
          <a:sp3d extrusionH="227000" prstMaterial="legacyMetal">
            <a:bevelT w="13500" h="13500" prst="angle"/>
            <a:bevelB w="13500" h="13500" prst="angle"/>
            <a:extrusionClr>
              <a:srgbClr val="FFFF66"/>
            </a:extrusionClr>
          </a:sp3d>
        </p:spPr>
        <p:txBody>
          <a:bodyPr wrap="none" anchor="ctr">
            <a:flatTx/>
          </a:bodyPr>
          <a:lstStyle/>
          <a:p>
            <a:pPr>
              <a:lnSpc>
                <a:spcPct val="100000"/>
              </a:lnSpc>
              <a:spcBef>
                <a:spcPct val="0"/>
              </a:spcBef>
            </a:pPr>
            <a:r>
              <a:rPr lang="zh-CN" altLang="en-US" sz="2800">
                <a:solidFill>
                  <a:srgbClr val="FF0000"/>
                </a:solidFill>
                <a:ea typeface="宋体" pitchFamily="2" charset="-122"/>
              </a:rPr>
              <a:t>爱情的特性</a:t>
            </a:r>
          </a:p>
        </p:txBody>
      </p:sp>
      <p:pic>
        <p:nvPicPr>
          <p:cNvPr id="45062" name="Picture 6" descr="u11841146"/>
          <p:cNvPicPr>
            <a:picLocks noChangeAspect="1" noChangeArrowheads="1"/>
          </p:cNvPicPr>
          <p:nvPr/>
        </p:nvPicPr>
        <p:blipFill>
          <a:blip r:embed="rId2"/>
          <a:srcRect/>
          <a:stretch>
            <a:fillRect/>
          </a:stretch>
        </p:blipFill>
        <p:spPr bwMode="auto">
          <a:xfrm>
            <a:off x="9169400" y="3284539"/>
            <a:ext cx="2015067" cy="223202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997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997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997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9970">
                                            <p:txEl>
                                              <p:pRg st="3" end="3"/>
                                            </p:txEl>
                                          </p:spTgt>
                                        </p:tgtEl>
                                        <p:attrNameLst>
                                          <p:attrName>style.visibility</p:attrName>
                                        </p:attrNameLst>
                                      </p:cBhvr>
                                      <p:to>
                                        <p:strVal val="visible"/>
                                      </p:to>
                                    </p:set>
                                  </p:childTnLst>
                                </p:cTn>
                              </p:par>
                            </p:childTnLst>
                          </p:cTn>
                        </p:par>
                        <p:par>
                          <p:cTn id="19" fill="hold" nodeType="afterGroup">
                            <p:stCondLst>
                              <p:cond delay="0"/>
                            </p:stCondLst>
                            <p:childTnLst>
                              <p:par>
                                <p:cTn id="20" presetID="3" presetClass="entr" presetSubtype="10" fill="hold" grpId="0" nodeType="afterEffect">
                                  <p:stCondLst>
                                    <p:cond delay="0"/>
                                  </p:stCondLst>
                                  <p:childTnLst>
                                    <p:set>
                                      <p:cBhvr>
                                        <p:cTn id="21" dur="1" fill="hold">
                                          <p:stCondLst>
                                            <p:cond delay="0"/>
                                          </p:stCondLst>
                                        </p:cTn>
                                        <p:tgtEl>
                                          <p:spTgt spid="339973"/>
                                        </p:tgtEl>
                                        <p:attrNameLst>
                                          <p:attrName>style.visibility</p:attrName>
                                        </p:attrNameLst>
                                      </p:cBhvr>
                                      <p:to>
                                        <p:strVal val="visible"/>
                                      </p:to>
                                    </p:set>
                                    <p:animEffect transition="in" filter="blinds(horizontal)">
                                      <p:cBhvr>
                                        <p:cTn id="22" dur="500"/>
                                        <p:tgtEl>
                                          <p:spTgt spid="339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70" grpId="0" build="p"/>
      <p:bldP spid="339973"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0994" name="Rectangle 2"/>
          <p:cNvSpPr>
            <a:spLocks noGrp="1" noChangeArrowheads="1"/>
          </p:cNvSpPr>
          <p:nvPr>
            <p:ph type="body" idx="1"/>
          </p:nvPr>
        </p:nvSpPr>
        <p:spPr>
          <a:xfrm>
            <a:off x="1007534" y="1268413"/>
            <a:ext cx="7103533" cy="4824412"/>
          </a:xfrm>
        </p:spPr>
        <p:txBody>
          <a:bodyPr/>
          <a:lstStyle/>
          <a:p>
            <a:pPr algn="just" eaLnBrk="1" hangingPunct="1">
              <a:lnSpc>
                <a:spcPct val="90000"/>
              </a:lnSpc>
            </a:pPr>
            <a:r>
              <a:rPr lang="zh-CN" altLang="en-US" sz="2800" b="1" smtClean="0">
                <a:solidFill>
                  <a:srgbClr val="FF0000"/>
                </a:solidFill>
                <a:latin typeface="楷体_GB2312" pitchFamily="1" charset="-122"/>
                <a:ea typeface="楷体_GB2312" pitchFamily="1" charset="-122"/>
              </a:rPr>
              <a:t>（３）专一性</a:t>
            </a:r>
          </a:p>
          <a:p>
            <a:pPr algn="just" eaLnBrk="1" hangingPunct="1">
              <a:lnSpc>
                <a:spcPct val="90000"/>
              </a:lnSpc>
            </a:pPr>
            <a:r>
              <a:rPr lang="zh-CN" altLang="en-US" sz="2800" b="1" smtClean="0">
                <a:solidFill>
                  <a:srgbClr val="1B8909"/>
                </a:solidFill>
                <a:latin typeface="楷体_GB2312" pitchFamily="1" charset="-122"/>
                <a:ea typeface="楷体_GB2312" pitchFamily="1" charset="-122"/>
              </a:rPr>
              <a:t>爱情的本质特征是狭隘性，它只能容纳下两个人的空间。</a:t>
            </a:r>
          </a:p>
          <a:p>
            <a:pPr algn="just" eaLnBrk="1" hangingPunct="1">
              <a:lnSpc>
                <a:spcPct val="90000"/>
              </a:lnSpc>
            </a:pPr>
            <a:r>
              <a:rPr lang="zh-CN" altLang="en-US" sz="2800" b="1" smtClean="0">
                <a:solidFill>
                  <a:srgbClr val="FF0000"/>
                </a:solidFill>
                <a:latin typeface="楷体_GB2312" pitchFamily="1" charset="-122"/>
                <a:ea typeface="楷体_GB2312" pitchFamily="1" charset="-122"/>
              </a:rPr>
              <a:t>（</a:t>
            </a:r>
            <a:r>
              <a:rPr lang="en-US" altLang="zh-CN" sz="2800" b="1" smtClean="0">
                <a:solidFill>
                  <a:srgbClr val="FF0000"/>
                </a:solidFill>
                <a:latin typeface="楷体_GB2312" pitchFamily="1" charset="-122"/>
                <a:ea typeface="楷体_GB2312" pitchFamily="1" charset="-122"/>
              </a:rPr>
              <a:t>4</a:t>
            </a:r>
            <a:r>
              <a:rPr lang="zh-CN" altLang="en-US" sz="2800" b="1" smtClean="0">
                <a:solidFill>
                  <a:srgbClr val="FF0000"/>
                </a:solidFill>
                <a:latin typeface="楷体_GB2312" pitchFamily="1" charset="-122"/>
                <a:ea typeface="楷体_GB2312" pitchFamily="1" charset="-122"/>
              </a:rPr>
              <a:t>）过程性</a:t>
            </a:r>
          </a:p>
          <a:p>
            <a:pPr algn="just" eaLnBrk="1" hangingPunct="1">
              <a:lnSpc>
                <a:spcPct val="90000"/>
              </a:lnSpc>
            </a:pPr>
            <a:r>
              <a:rPr lang="zh-CN" altLang="en-US" sz="2800" b="1" smtClean="0">
                <a:solidFill>
                  <a:srgbClr val="1B8909"/>
                </a:solidFill>
                <a:latin typeface="楷体_GB2312" pitchFamily="1" charset="-122"/>
                <a:ea typeface="楷体_GB2312" pitchFamily="1" charset="-122"/>
              </a:rPr>
              <a:t>爱情的过程是一个人性格的陶冶过程，人因为懂得爱，懂得怎样处理爱而成熟。</a:t>
            </a:r>
          </a:p>
          <a:p>
            <a:pPr algn="just" eaLnBrk="1" hangingPunct="1">
              <a:lnSpc>
                <a:spcPct val="90000"/>
              </a:lnSpc>
            </a:pPr>
            <a:r>
              <a:rPr lang="zh-CN" altLang="en-US" sz="2800" b="1" smtClean="0">
                <a:solidFill>
                  <a:srgbClr val="FF0000"/>
                </a:solidFill>
                <a:latin typeface="楷体_GB2312" pitchFamily="1" charset="-122"/>
                <a:ea typeface="楷体_GB2312" pitchFamily="1" charset="-122"/>
              </a:rPr>
              <a:t>（</a:t>
            </a:r>
            <a:r>
              <a:rPr lang="en-US" altLang="zh-CN" sz="2800" b="1" smtClean="0">
                <a:solidFill>
                  <a:srgbClr val="FF0000"/>
                </a:solidFill>
                <a:latin typeface="楷体_GB2312" pitchFamily="1" charset="-122"/>
                <a:ea typeface="楷体_GB2312" pitchFamily="1" charset="-122"/>
              </a:rPr>
              <a:t>5</a:t>
            </a:r>
            <a:r>
              <a:rPr lang="zh-CN" altLang="en-US" sz="2800" b="1" smtClean="0">
                <a:solidFill>
                  <a:srgbClr val="FF0000"/>
                </a:solidFill>
                <a:latin typeface="楷体_GB2312" pitchFamily="1" charset="-122"/>
                <a:ea typeface="楷体_GB2312" pitchFamily="1" charset="-122"/>
              </a:rPr>
              <a:t>）可变性</a:t>
            </a:r>
          </a:p>
          <a:p>
            <a:pPr eaLnBrk="1" hangingPunct="1">
              <a:lnSpc>
                <a:spcPct val="90000"/>
              </a:lnSpc>
            </a:pPr>
            <a:r>
              <a:rPr lang="zh-CN" altLang="en-US" sz="2800" b="1" smtClean="0">
                <a:solidFill>
                  <a:srgbClr val="1B8909"/>
                </a:solidFill>
                <a:latin typeface="楷体_GB2312" pitchFamily="1" charset="-122"/>
                <a:ea typeface="楷体_GB2312" pitchFamily="1" charset="-122"/>
              </a:rPr>
              <a:t>爱情是一朵最美丽的花朵，但同时也是一朵最绚丽的花朵，需要经常培植。</a:t>
            </a:r>
          </a:p>
          <a:p>
            <a:pPr eaLnBrk="1" hangingPunct="1">
              <a:lnSpc>
                <a:spcPct val="90000"/>
              </a:lnSpc>
            </a:pPr>
            <a:endParaRPr lang="en-US" altLang="zh-CN" sz="2800" b="1" smtClean="0">
              <a:solidFill>
                <a:srgbClr val="1B8909"/>
              </a:solidFill>
              <a:latin typeface="楷体_GB2312" pitchFamily="1" charset="-122"/>
              <a:ea typeface="楷体_GB2312" pitchFamily="1" charset="-122"/>
            </a:endParaRPr>
          </a:p>
        </p:txBody>
      </p:sp>
      <p:sp>
        <p:nvSpPr>
          <p:cNvPr id="46083" name="Rectangle 3"/>
          <p:cNvSpPr>
            <a:spLocks noChangeArrowheads="1"/>
          </p:cNvSpPr>
          <p:nvPr/>
        </p:nvSpPr>
        <p:spPr bwMode="auto">
          <a:xfrm>
            <a:off x="0" y="3200400"/>
            <a:ext cx="184731" cy="369332"/>
          </a:xfrm>
          <a:prstGeom prst="rect">
            <a:avLst/>
          </a:prstGeom>
          <a:solidFill>
            <a:srgbClr val="E6E6E6"/>
          </a:solidFill>
          <a:ln w="9525">
            <a:noFill/>
            <a:miter lim="800000"/>
            <a:headEnd/>
            <a:tailEnd/>
          </a:ln>
        </p:spPr>
        <p:txBody>
          <a:bodyPr wrap="none" anchor="ctr">
            <a:spAutoFit/>
          </a:bodyPr>
          <a:lstStyle/>
          <a:p>
            <a:endParaRPr lang="zh-CN" altLang="en-US"/>
          </a:p>
        </p:txBody>
      </p:sp>
      <p:pic>
        <p:nvPicPr>
          <p:cNvPr id="46085" name="Picture 5" descr="u11841146"/>
          <p:cNvPicPr>
            <a:picLocks noChangeAspect="1" noChangeArrowheads="1"/>
          </p:cNvPicPr>
          <p:nvPr/>
        </p:nvPicPr>
        <p:blipFill>
          <a:blip r:embed="rId2"/>
          <a:srcRect/>
          <a:stretch>
            <a:fillRect/>
          </a:stretch>
        </p:blipFill>
        <p:spPr bwMode="auto">
          <a:xfrm>
            <a:off x="9169400" y="3284539"/>
            <a:ext cx="2015067" cy="223202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099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099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099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099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0994">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099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4"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body" idx="1"/>
          </p:nvPr>
        </p:nvSpPr>
        <p:spPr>
          <a:xfrm>
            <a:off x="814917" y="908051"/>
            <a:ext cx="9573683" cy="504825"/>
          </a:xfrm>
        </p:spPr>
        <p:txBody>
          <a:bodyPr/>
          <a:lstStyle/>
          <a:p>
            <a:pPr algn="just" eaLnBrk="1" hangingPunct="1">
              <a:lnSpc>
                <a:spcPct val="90000"/>
              </a:lnSpc>
              <a:buFontTx/>
              <a:buNone/>
            </a:pPr>
            <a:r>
              <a:rPr lang="zh-CN" altLang="en-US" sz="2800" b="1" smtClean="0">
                <a:solidFill>
                  <a:srgbClr val="FF0000"/>
                </a:solidFill>
              </a:rPr>
              <a:t>友谊与爱情</a:t>
            </a:r>
          </a:p>
        </p:txBody>
      </p:sp>
      <p:sp>
        <p:nvSpPr>
          <p:cNvPr id="47107" name="Rectangle 3"/>
          <p:cNvSpPr>
            <a:spLocks noChangeArrowheads="1"/>
          </p:cNvSpPr>
          <p:nvPr/>
        </p:nvSpPr>
        <p:spPr bwMode="auto">
          <a:xfrm>
            <a:off x="0" y="3109913"/>
            <a:ext cx="184731" cy="369332"/>
          </a:xfrm>
          <a:prstGeom prst="rect">
            <a:avLst/>
          </a:prstGeom>
          <a:solidFill>
            <a:srgbClr val="E6E6E6"/>
          </a:solidFill>
          <a:ln w="9525">
            <a:noFill/>
            <a:miter lim="800000"/>
            <a:headEnd/>
            <a:tailEnd/>
          </a:ln>
        </p:spPr>
        <p:txBody>
          <a:bodyPr wrap="none" anchor="ctr">
            <a:spAutoFit/>
          </a:bodyPr>
          <a:lstStyle/>
          <a:p>
            <a:endParaRPr lang="zh-CN" altLang="en-US"/>
          </a:p>
        </p:txBody>
      </p:sp>
      <p:sp>
        <p:nvSpPr>
          <p:cNvPr id="342020" name="Rectangle 4"/>
          <p:cNvSpPr>
            <a:spLocks noChangeArrowheads="1"/>
          </p:cNvSpPr>
          <p:nvPr/>
        </p:nvSpPr>
        <p:spPr bwMode="auto">
          <a:xfrm>
            <a:off x="668867" y="1590894"/>
            <a:ext cx="11523133" cy="5040312"/>
          </a:xfrm>
          <a:prstGeom prst="rect">
            <a:avLst/>
          </a:prstGeom>
          <a:noFill/>
          <a:ln w="9525">
            <a:noFill/>
            <a:miter lim="800000"/>
            <a:headEnd/>
            <a:tailEnd/>
          </a:ln>
        </p:spPr>
        <p:txBody>
          <a:bodyPr/>
          <a:lstStyle/>
          <a:p>
            <a:pPr marL="342900" indent="-342900" algn="just">
              <a:lnSpc>
                <a:spcPct val="100000"/>
              </a:lnSpc>
              <a:buFontTx/>
              <a:buChar char="•"/>
            </a:pPr>
            <a:r>
              <a:rPr lang="zh-CN" altLang="en-US" sz="2800" dirty="0">
                <a:solidFill>
                  <a:srgbClr val="FF0000"/>
                </a:solidFill>
              </a:rPr>
              <a:t>友谊与爱情区别的五条标准：</a:t>
            </a:r>
          </a:p>
          <a:p>
            <a:pPr marL="342900" indent="-342900" algn="just">
              <a:lnSpc>
                <a:spcPct val="100000"/>
              </a:lnSpc>
              <a:buFontTx/>
              <a:buChar char="•"/>
            </a:pPr>
            <a:r>
              <a:rPr lang="zh-CN" altLang="en-US" sz="2800" dirty="0">
                <a:solidFill>
                  <a:srgbClr val="1B8909"/>
                </a:solidFill>
              </a:rPr>
              <a:t>第一，支柱不同。友谊的支柱是理解，爱情的支柱是感情；</a:t>
            </a:r>
          </a:p>
          <a:p>
            <a:pPr marL="342900" indent="-342900" algn="just">
              <a:lnSpc>
                <a:spcPct val="100000"/>
              </a:lnSpc>
              <a:buFontTx/>
              <a:buChar char="•"/>
            </a:pPr>
            <a:r>
              <a:rPr lang="zh-CN" altLang="en-US" sz="2800" dirty="0">
                <a:solidFill>
                  <a:srgbClr val="1B8909"/>
                </a:solidFill>
              </a:rPr>
              <a:t>第二，地位不同。友谊的地位是平等，爱情的地位是一体化；</a:t>
            </a:r>
          </a:p>
          <a:p>
            <a:pPr marL="342900" indent="-342900" algn="just">
              <a:lnSpc>
                <a:spcPct val="100000"/>
              </a:lnSpc>
              <a:buFontTx/>
              <a:buChar char="•"/>
            </a:pPr>
            <a:r>
              <a:rPr lang="zh-CN" altLang="en-US" sz="2800" dirty="0">
                <a:solidFill>
                  <a:srgbClr val="1B8909"/>
                </a:solidFill>
              </a:rPr>
              <a:t>第三，体系不同。友谊是开放的，爱情是关闭的；</a:t>
            </a:r>
          </a:p>
          <a:p>
            <a:pPr marL="342900" indent="-342900" algn="just">
              <a:lnSpc>
                <a:spcPct val="100000"/>
              </a:lnSpc>
              <a:buFontTx/>
              <a:buChar char="•"/>
            </a:pPr>
            <a:r>
              <a:rPr lang="zh-CN" altLang="en-US" sz="2800" dirty="0">
                <a:solidFill>
                  <a:srgbClr val="1B8909"/>
                </a:solidFill>
              </a:rPr>
              <a:t>第四，基础不同。友谊的基础是信赖，爱情则纠缠着不安；</a:t>
            </a:r>
          </a:p>
          <a:p>
            <a:pPr marL="342900" indent="-342900" algn="just">
              <a:lnSpc>
                <a:spcPct val="100000"/>
              </a:lnSpc>
              <a:buFontTx/>
              <a:buChar char="•"/>
            </a:pPr>
            <a:r>
              <a:rPr lang="zh-CN" altLang="en-US" sz="2800" dirty="0">
                <a:solidFill>
                  <a:srgbClr val="1B8909"/>
                </a:solidFill>
              </a:rPr>
              <a:t>第五，心境不同。友谊充满“充足感”，爱情则充满“欠缺感”。</a:t>
            </a:r>
          </a:p>
        </p:txBody>
      </p:sp>
    </p:spTree>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2020"/>
                                        </p:tgtEl>
                                        <p:attrNameLst>
                                          <p:attrName>style.visibility</p:attrName>
                                        </p:attrNameLst>
                                      </p:cBhvr>
                                      <p:to>
                                        <p:strVal val="visible"/>
                                      </p:to>
                                    </p:set>
                                    <p:animEffect transition="in" filter="blinds(horizontal)">
                                      <p:cBhvr>
                                        <p:cTn id="7" dur="500"/>
                                        <p:tgtEl>
                                          <p:spTgt spid="3420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2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日期占位符 2"/>
          <p:cNvSpPr txBox="1">
            <a:spLocks noGrp="1"/>
          </p:cNvSpPr>
          <p:nvPr/>
        </p:nvSpPr>
        <p:spPr bwMode="auto">
          <a:xfrm>
            <a:off x="304800" y="6477000"/>
            <a:ext cx="2133600" cy="304800"/>
          </a:xfrm>
          <a:prstGeom prst="rect">
            <a:avLst/>
          </a:prstGeom>
          <a:noFill/>
          <a:ln w="9525">
            <a:noFill/>
            <a:miter lim="800000"/>
            <a:headEnd/>
            <a:tailEnd/>
          </a:ln>
        </p:spPr>
        <p:txBody>
          <a:bodyPr anchor="ctr"/>
          <a:lstStyle/>
          <a:p>
            <a:endParaRPr lang="zh-CN" altLang="zh-CN" sz="1400">
              <a:latin typeface="Calibri" pitchFamily="34" charset="0"/>
            </a:endParaRPr>
          </a:p>
        </p:txBody>
      </p:sp>
      <p:sp>
        <p:nvSpPr>
          <p:cNvPr id="48131" name="内容占位符 6"/>
          <p:cNvSpPr>
            <a:spLocks noGrp="1"/>
          </p:cNvSpPr>
          <p:nvPr>
            <p:ph idx="4294967295"/>
          </p:nvPr>
        </p:nvSpPr>
        <p:spPr>
          <a:xfrm>
            <a:off x="609600" y="1295400"/>
            <a:ext cx="10972800" cy="4525963"/>
          </a:xfrm>
          <a:prstGeom prst="rect">
            <a:avLst/>
          </a:prstGeom>
        </p:spPr>
        <p:txBody>
          <a:bodyPr/>
          <a:lstStyle/>
          <a:p>
            <a:pPr eaLnBrk="1" hangingPunct="1"/>
            <a:endParaRPr lang="zh-CN" altLang="en-US" dirty="0" smtClean="0"/>
          </a:p>
        </p:txBody>
      </p:sp>
      <p:sp>
        <p:nvSpPr>
          <p:cNvPr id="48132" name="Text Box 5"/>
          <p:cNvSpPr txBox="1">
            <a:spLocks noChangeArrowheads="1"/>
          </p:cNvSpPr>
          <p:nvPr/>
        </p:nvSpPr>
        <p:spPr bwMode="auto">
          <a:xfrm>
            <a:off x="1007534" y="1700213"/>
            <a:ext cx="3839633" cy="369332"/>
          </a:xfrm>
          <a:prstGeom prst="rect">
            <a:avLst/>
          </a:prstGeom>
          <a:noFill/>
          <a:ln w="9525" algn="ctr">
            <a:noFill/>
            <a:miter lim="800000"/>
            <a:headEnd/>
            <a:tailEnd/>
          </a:ln>
        </p:spPr>
        <p:txBody>
          <a:bodyPr>
            <a:spAutoFit/>
          </a:bodyPr>
          <a:lstStyle/>
          <a:p>
            <a:pPr>
              <a:spcBef>
                <a:spcPct val="50000"/>
              </a:spcBef>
            </a:pPr>
            <a:r>
              <a:rPr lang="zh-CN" altLang="en-US">
                <a:latin typeface="黑体" pitchFamily="49" charset="-122"/>
                <a:ea typeface="黑体" pitchFamily="49" charset="-122"/>
              </a:rPr>
              <a:t>面对爱情困惑</a:t>
            </a:r>
          </a:p>
        </p:txBody>
      </p:sp>
      <p:pic>
        <p:nvPicPr>
          <p:cNvPr id="48133" name="Picture 6" descr="09270310"/>
          <p:cNvPicPr>
            <a:picLocks noChangeAspect="1" noChangeArrowheads="1"/>
          </p:cNvPicPr>
          <p:nvPr/>
        </p:nvPicPr>
        <p:blipFill>
          <a:blip r:embed="rId2"/>
          <a:srcRect/>
          <a:stretch>
            <a:fillRect/>
          </a:stretch>
        </p:blipFill>
        <p:spPr bwMode="auto">
          <a:xfrm>
            <a:off x="3024717" y="2276475"/>
            <a:ext cx="8542867" cy="38369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p:cNvSpPr>
          <p:nvPr>
            <p:ph idx="4294967295"/>
          </p:nvPr>
        </p:nvSpPr>
        <p:spPr>
          <a:xfrm>
            <a:off x="609600" y="1600201"/>
            <a:ext cx="10972800" cy="4525963"/>
          </a:xfrm>
          <a:prstGeom prst="rect">
            <a:avLst/>
          </a:prstGeom>
        </p:spPr>
        <p:txBody>
          <a:bodyPr/>
          <a:lstStyle/>
          <a:p>
            <a:pPr eaLnBrk="1" hangingPunct="1">
              <a:buFont typeface="Arial" charset="0"/>
              <a:buNone/>
              <a:defRPr/>
            </a:pPr>
            <a:r>
              <a:rPr lang="zh-CN" altLang="en-US" b="1" smtClean="0">
                <a:solidFill>
                  <a:srgbClr val="006600"/>
                </a:solidFill>
                <a:effectLst>
                  <a:outerShdw blurRad="38100" dist="38100" dir="2700000" algn="tl">
                    <a:srgbClr val="C0C0C0"/>
                  </a:outerShdw>
                </a:effectLst>
              </a:rPr>
              <a:t>困惑之一：必修课与选修课</a:t>
            </a:r>
          </a:p>
        </p:txBody>
      </p:sp>
      <p:sp>
        <p:nvSpPr>
          <p:cNvPr id="49155" name="Text Box 3"/>
          <p:cNvSpPr txBox="1">
            <a:spLocks noChangeArrowheads="1"/>
          </p:cNvSpPr>
          <p:nvPr/>
        </p:nvSpPr>
        <p:spPr bwMode="auto">
          <a:xfrm>
            <a:off x="1219200" y="2438400"/>
            <a:ext cx="5954184" cy="2332946"/>
          </a:xfrm>
          <a:prstGeom prst="rect">
            <a:avLst/>
          </a:prstGeom>
          <a:noFill/>
          <a:ln w="9525">
            <a:noFill/>
            <a:miter lim="800000"/>
            <a:headEnd/>
            <a:tailEnd/>
          </a:ln>
        </p:spPr>
        <p:txBody>
          <a:bodyPr>
            <a:spAutoFit/>
          </a:bodyPr>
          <a:lstStyle/>
          <a:p>
            <a:pPr>
              <a:lnSpc>
                <a:spcPct val="130000"/>
              </a:lnSpc>
              <a:spcBef>
                <a:spcPct val="50000"/>
              </a:spcBef>
            </a:pPr>
            <a:r>
              <a:rPr lang="zh-CN" altLang="en-US" sz="2800">
                <a:latin typeface="楷体_GB2312" pitchFamily="1" charset="-122"/>
              </a:rPr>
              <a:t>    </a:t>
            </a:r>
            <a:r>
              <a:rPr lang="zh-CN" altLang="en-US" sz="2800"/>
              <a:t>“</a:t>
            </a:r>
            <a:r>
              <a:rPr lang="zh-CN" altLang="en-US" sz="2800">
                <a:latin typeface="楷体_GB2312" pitchFamily="1" charset="-122"/>
              </a:rPr>
              <a:t>不幸的你，在我还不懂得爱情的时候来爱我；不幸的我，在你已不相信爱情的时候来爱你。轮回之中，情为最苦。</a:t>
            </a:r>
            <a:r>
              <a:rPr lang="zh-CN" altLang="en-US" sz="2800"/>
              <a:t>”</a:t>
            </a:r>
            <a:r>
              <a:rPr lang="zh-CN" altLang="en-US" sz="2800">
                <a:latin typeface="楷体_GB2312" pitchFamily="1" charset="-122"/>
              </a:rPr>
              <a:t> </a:t>
            </a:r>
          </a:p>
        </p:txBody>
      </p:sp>
      <p:pic>
        <p:nvPicPr>
          <p:cNvPr id="49156" name="Picture 4" descr="二分之一缘分"/>
          <p:cNvPicPr>
            <a:picLocks noChangeAspect="1" noChangeArrowheads="1"/>
          </p:cNvPicPr>
          <p:nvPr/>
        </p:nvPicPr>
        <p:blipFill>
          <a:blip r:embed="rId2"/>
          <a:srcRect/>
          <a:stretch>
            <a:fillRect/>
          </a:stretch>
        </p:blipFill>
        <p:spPr bwMode="auto">
          <a:xfrm>
            <a:off x="7823200" y="3546475"/>
            <a:ext cx="3175000" cy="27622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4098" name="Picture 2" descr="https://timgsa.baidu.com/timg?image&amp;quality=80&amp;size=b9999_10000&amp;sec=1605685914976&amp;di=8db1bc4316f3756506ec84b5cbb60bd8&amp;imgtype=0&amp;src=http%3A%2F%2Fbddsb.bandao.cn%2Fpc%2Fbddsb%2F20191028%2FA03_A03_3941.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350134" y="749808"/>
            <a:ext cx="7872858" cy="61081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9383838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p:cNvSpPr>
          <p:nvPr>
            <p:ph idx="4294967295"/>
          </p:nvPr>
        </p:nvSpPr>
        <p:spPr>
          <a:xfrm>
            <a:off x="609600" y="1600201"/>
            <a:ext cx="10972800" cy="4525963"/>
          </a:xfrm>
          <a:prstGeom prst="rect">
            <a:avLst/>
          </a:prstGeom>
        </p:spPr>
        <p:txBody>
          <a:bodyPr/>
          <a:lstStyle/>
          <a:p>
            <a:pPr eaLnBrk="1" hangingPunct="1">
              <a:buFont typeface="Arial" charset="0"/>
              <a:buNone/>
              <a:defRPr/>
            </a:pPr>
            <a:r>
              <a:rPr lang="zh-CN" altLang="en-US" b="1" smtClean="0">
                <a:solidFill>
                  <a:srgbClr val="006600"/>
                </a:solidFill>
                <a:effectLst>
                  <a:outerShdw blurRad="38100" dist="38100" dir="2700000" algn="tl">
                    <a:srgbClr val="C0C0C0"/>
                  </a:outerShdw>
                </a:effectLst>
              </a:rPr>
              <a:t>困惑之二：小天地与大世界</a:t>
            </a:r>
          </a:p>
        </p:txBody>
      </p:sp>
      <p:sp>
        <p:nvSpPr>
          <p:cNvPr id="50179" name="Text Box 3"/>
          <p:cNvSpPr txBox="1">
            <a:spLocks noChangeArrowheads="1"/>
          </p:cNvSpPr>
          <p:nvPr/>
        </p:nvSpPr>
        <p:spPr bwMode="auto">
          <a:xfrm>
            <a:off x="1102785" y="3213100"/>
            <a:ext cx="5473700" cy="647700"/>
          </a:xfrm>
          <a:prstGeom prst="rect">
            <a:avLst/>
          </a:prstGeom>
          <a:noFill/>
          <a:ln w="9525">
            <a:noFill/>
            <a:miter lim="800000"/>
            <a:headEnd/>
            <a:tailEnd/>
          </a:ln>
        </p:spPr>
        <p:txBody>
          <a:bodyPr>
            <a:spAutoFit/>
          </a:bodyPr>
          <a:lstStyle/>
          <a:p>
            <a:pPr>
              <a:lnSpc>
                <a:spcPct val="130000"/>
              </a:lnSpc>
              <a:spcBef>
                <a:spcPct val="50000"/>
              </a:spcBef>
            </a:pPr>
            <a:r>
              <a:rPr lang="zh-CN" altLang="en-US" sz="2800">
                <a:latin typeface="楷体_GB2312" pitchFamily="1" charset="-122"/>
              </a:rPr>
              <a:t>    </a:t>
            </a:r>
          </a:p>
        </p:txBody>
      </p:sp>
      <p:pic>
        <p:nvPicPr>
          <p:cNvPr id="50180" name="Picture 4" descr="2009052216123095"/>
          <p:cNvPicPr>
            <a:picLocks noChangeAspect="1" noChangeArrowheads="1"/>
          </p:cNvPicPr>
          <p:nvPr/>
        </p:nvPicPr>
        <p:blipFill>
          <a:blip r:embed="rId2"/>
          <a:srcRect/>
          <a:stretch>
            <a:fillRect/>
          </a:stretch>
        </p:blipFill>
        <p:spPr bwMode="auto">
          <a:xfrm>
            <a:off x="1320801" y="2438400"/>
            <a:ext cx="3172884" cy="3455988"/>
          </a:xfrm>
          <a:prstGeom prst="rect">
            <a:avLst/>
          </a:prstGeom>
          <a:noFill/>
          <a:ln w="9525">
            <a:solidFill>
              <a:srgbClr val="993300"/>
            </a:solidFill>
            <a:miter lim="800000"/>
            <a:headEnd/>
            <a:tailEnd/>
          </a:ln>
        </p:spPr>
      </p:pic>
      <p:pic>
        <p:nvPicPr>
          <p:cNvPr id="50181" name="Picture 5" descr="san10"/>
          <p:cNvPicPr>
            <a:picLocks noChangeAspect="1" noChangeArrowheads="1"/>
          </p:cNvPicPr>
          <p:nvPr/>
        </p:nvPicPr>
        <p:blipFill>
          <a:blip r:embed="rId3"/>
          <a:srcRect/>
          <a:stretch>
            <a:fillRect/>
          </a:stretch>
        </p:blipFill>
        <p:spPr bwMode="auto">
          <a:xfrm>
            <a:off x="6000751" y="2781301"/>
            <a:ext cx="5281083" cy="2970213"/>
          </a:xfrm>
          <a:prstGeom prst="rect">
            <a:avLst/>
          </a:prstGeom>
          <a:noFill/>
          <a:ln w="9525">
            <a:solidFill>
              <a:srgbClr val="993300"/>
            </a:solidFill>
            <a:miter lim="800000"/>
            <a:headEnd/>
            <a:tailEnd/>
          </a:ln>
        </p:spPr>
      </p:pic>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p:cNvSpPr>
          <p:nvPr>
            <p:ph idx="4294967295"/>
          </p:nvPr>
        </p:nvSpPr>
        <p:spPr>
          <a:xfrm>
            <a:off x="743824" y="1147196"/>
            <a:ext cx="10972800" cy="4525963"/>
          </a:xfrm>
          <a:prstGeom prst="rect">
            <a:avLst/>
          </a:prstGeom>
        </p:spPr>
        <p:txBody>
          <a:bodyPr/>
          <a:lstStyle/>
          <a:p>
            <a:pPr eaLnBrk="1" hangingPunct="1">
              <a:buFont typeface="Arial" charset="0"/>
              <a:buNone/>
              <a:defRPr/>
            </a:pPr>
            <a:r>
              <a:rPr lang="zh-CN" altLang="en-US" b="1" dirty="0" smtClean="0">
                <a:solidFill>
                  <a:srgbClr val="006600"/>
                </a:solidFill>
                <a:effectLst>
                  <a:outerShdw blurRad="38100" dist="38100" dir="2700000" algn="tl">
                    <a:srgbClr val="C0C0C0"/>
                  </a:outerShdw>
                </a:effectLst>
              </a:rPr>
              <a:t>困惑之三：鱼和熊掌</a:t>
            </a:r>
          </a:p>
        </p:txBody>
      </p:sp>
      <p:sp>
        <p:nvSpPr>
          <p:cNvPr id="51203" name="Text Box 3"/>
          <p:cNvSpPr txBox="1">
            <a:spLocks noChangeArrowheads="1"/>
          </p:cNvSpPr>
          <p:nvPr/>
        </p:nvSpPr>
        <p:spPr bwMode="auto">
          <a:xfrm>
            <a:off x="1102785" y="3213100"/>
            <a:ext cx="5473700" cy="647700"/>
          </a:xfrm>
          <a:prstGeom prst="rect">
            <a:avLst/>
          </a:prstGeom>
          <a:noFill/>
          <a:ln w="9525">
            <a:noFill/>
            <a:miter lim="800000"/>
            <a:headEnd/>
            <a:tailEnd/>
          </a:ln>
        </p:spPr>
        <p:txBody>
          <a:bodyPr>
            <a:spAutoFit/>
          </a:bodyPr>
          <a:lstStyle/>
          <a:p>
            <a:pPr>
              <a:lnSpc>
                <a:spcPct val="130000"/>
              </a:lnSpc>
              <a:spcBef>
                <a:spcPct val="50000"/>
              </a:spcBef>
            </a:pPr>
            <a:r>
              <a:rPr lang="zh-CN" altLang="en-US" sz="2800">
                <a:latin typeface="楷体_GB2312" pitchFamily="1" charset="-122"/>
              </a:rPr>
              <a:t>    </a:t>
            </a:r>
          </a:p>
        </p:txBody>
      </p:sp>
      <p:sp>
        <p:nvSpPr>
          <p:cNvPr id="122884" name="Text Box 4"/>
          <p:cNvSpPr txBox="1">
            <a:spLocks noChangeArrowheads="1"/>
          </p:cNvSpPr>
          <p:nvPr/>
        </p:nvSpPr>
        <p:spPr bwMode="auto">
          <a:xfrm>
            <a:off x="1602297" y="2348916"/>
            <a:ext cx="7902430" cy="2862322"/>
          </a:xfrm>
          <a:prstGeom prst="rect">
            <a:avLst/>
          </a:prstGeom>
          <a:solidFill>
            <a:srgbClr val="333300"/>
          </a:solidFill>
          <a:ln w="9525">
            <a:noFill/>
            <a:miter lim="800000"/>
            <a:headEnd/>
            <a:tailEnd/>
          </a:ln>
          <a:effectLst/>
        </p:spPr>
        <p:txBody>
          <a:bodyPr wrap="square">
            <a:spAutoFit/>
          </a:bodyPr>
          <a:lstStyle/>
          <a:p>
            <a:pPr>
              <a:spcBef>
                <a:spcPct val="50000"/>
              </a:spcBef>
              <a:defRPr/>
            </a:pPr>
            <a:r>
              <a:rPr lang="zh-CN" altLang="en-US" dirty="0">
                <a:latin typeface="Tahoma" pitchFamily="34" charset="0"/>
                <a:ea typeface="楷体_GB2312" pitchFamily="49" charset="-122"/>
              </a:rPr>
              <a:t>       </a:t>
            </a:r>
            <a:r>
              <a:rPr lang="zh-CN" altLang="en-US" dirty="0">
                <a:solidFill>
                  <a:schemeClr val="bg1"/>
                </a:solidFill>
                <a:effectLst>
                  <a:outerShdw blurRad="38100" dist="38100" dir="2700000" algn="tl">
                    <a:srgbClr val="000000"/>
                  </a:outerShdw>
                </a:effectLst>
                <a:latin typeface="Tahoma" pitchFamily="34" charset="0"/>
                <a:ea typeface="楷体_GB2312" pitchFamily="49" charset="-122"/>
              </a:rPr>
              <a:t>一个大学生在他的博客里写道：我希望我在大学里拥有这样的生活，恋爱了，爱得疯狂，爱得痴迷，爱得如同捕风，</a:t>
            </a:r>
            <a:r>
              <a:rPr lang="en-US" altLang="zh-CN" dirty="0">
                <a:solidFill>
                  <a:schemeClr val="bg1"/>
                </a:solidFill>
                <a:effectLst>
                  <a:outerShdw blurRad="38100" dist="38100" dir="2700000" algn="tl">
                    <a:srgbClr val="000000"/>
                  </a:outerShdw>
                </a:effectLst>
                <a:latin typeface="Arial"/>
                <a:ea typeface="楷体_GB2312" pitchFamily="49" charset="-122"/>
              </a:rPr>
              <a:t>……</a:t>
            </a:r>
            <a:r>
              <a:rPr lang="zh-CN" altLang="en-US" dirty="0">
                <a:solidFill>
                  <a:schemeClr val="bg1"/>
                </a:solidFill>
                <a:effectLst>
                  <a:outerShdw blurRad="38100" dist="38100" dir="2700000" algn="tl">
                    <a:srgbClr val="000000"/>
                  </a:outerShdw>
                </a:effectLst>
                <a:latin typeface="Tahoma" pitchFamily="34" charset="0"/>
                <a:ea typeface="楷体_GB2312" pitchFamily="49" charset="-122"/>
              </a:rPr>
              <a:t>幸福得像花儿一样，快乐得像鱼一样；我认真地对待学习了，很用功</a:t>
            </a:r>
            <a:r>
              <a:rPr lang="en-US" altLang="zh-CN" dirty="0">
                <a:solidFill>
                  <a:schemeClr val="bg1"/>
                </a:solidFill>
                <a:effectLst>
                  <a:outerShdw blurRad="38100" dist="38100" dir="2700000" algn="tl">
                    <a:srgbClr val="000000"/>
                  </a:outerShdw>
                </a:effectLst>
                <a:latin typeface="Arial"/>
                <a:ea typeface="楷体_GB2312" pitchFamily="49" charset="-122"/>
              </a:rPr>
              <a:t>……</a:t>
            </a:r>
            <a:r>
              <a:rPr lang="zh-CN" altLang="en-US" dirty="0">
                <a:solidFill>
                  <a:schemeClr val="bg1"/>
                </a:solidFill>
                <a:effectLst>
                  <a:outerShdw blurRad="38100" dist="38100" dir="2700000" algn="tl">
                    <a:srgbClr val="000000"/>
                  </a:outerShdw>
                </a:effectLst>
                <a:latin typeface="Tahoma" pitchFamily="34" charset="0"/>
                <a:ea typeface="楷体_GB2312" pitchFamily="49" charset="-122"/>
              </a:rPr>
              <a:t>忙碌得像小蜜蜂一样，疲惫得像黄牛一样。我以为这样可以收获爱情和学业，其实我错了。在爱情和学业两端我怎样去选择都是错。放弃学业，爱情将更没有保障，没有未来，没有支撑点；放弃爱情那将是一种对自己的背叛，心与心的纠结很少有人琢磨得透。可是怎样去面对这个棘手的问题呢？我害怕起来了。爱情像是我的左手，为了誓言、为了幸福的明天，我要好好把握，手心里的爱情线却真的很是波折；学业像是我的右手，为了创造幸福、为了爱情有个结果，我更要好好把握。鱼和熊掌不可兼得，爱情和学业也是这样么？</a:t>
            </a: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p:cNvSpPr>
          <p:nvPr>
            <p:ph idx="4294967295"/>
          </p:nvPr>
        </p:nvSpPr>
        <p:spPr>
          <a:xfrm>
            <a:off x="812800" y="1219201"/>
            <a:ext cx="10972800" cy="4525963"/>
          </a:xfrm>
          <a:prstGeom prst="rect">
            <a:avLst/>
          </a:prstGeom>
        </p:spPr>
        <p:txBody>
          <a:bodyPr/>
          <a:lstStyle/>
          <a:p>
            <a:pPr eaLnBrk="1" hangingPunct="1">
              <a:buFont typeface="Arial" charset="0"/>
              <a:buNone/>
              <a:defRPr/>
            </a:pPr>
            <a:r>
              <a:rPr lang="zh-CN" altLang="en-US" b="1" dirty="0" smtClean="0">
                <a:solidFill>
                  <a:srgbClr val="006600"/>
                </a:solidFill>
                <a:effectLst>
                  <a:outerShdw blurRad="38100" dist="38100" dir="2700000" algn="tl">
                    <a:srgbClr val="C0C0C0"/>
                  </a:outerShdw>
                </a:effectLst>
              </a:rPr>
              <a:t>困惑之四：学得好与嫁得好</a:t>
            </a:r>
          </a:p>
        </p:txBody>
      </p:sp>
      <p:sp>
        <p:nvSpPr>
          <p:cNvPr id="55299" name="Text Box 3"/>
          <p:cNvSpPr txBox="1">
            <a:spLocks noChangeArrowheads="1"/>
          </p:cNvSpPr>
          <p:nvPr/>
        </p:nvSpPr>
        <p:spPr bwMode="auto">
          <a:xfrm>
            <a:off x="1102785" y="3213100"/>
            <a:ext cx="5473700" cy="647700"/>
          </a:xfrm>
          <a:prstGeom prst="rect">
            <a:avLst/>
          </a:prstGeom>
          <a:noFill/>
          <a:ln w="9525">
            <a:noFill/>
            <a:miter lim="800000"/>
            <a:headEnd/>
            <a:tailEnd/>
          </a:ln>
        </p:spPr>
        <p:txBody>
          <a:bodyPr>
            <a:spAutoFit/>
          </a:bodyPr>
          <a:lstStyle/>
          <a:p>
            <a:pPr>
              <a:lnSpc>
                <a:spcPct val="130000"/>
              </a:lnSpc>
              <a:spcBef>
                <a:spcPct val="50000"/>
              </a:spcBef>
            </a:pPr>
            <a:r>
              <a:rPr lang="zh-CN" altLang="en-US" sz="2800">
                <a:latin typeface="楷体_GB2312" pitchFamily="1" charset="-122"/>
              </a:rPr>
              <a:t>    </a:t>
            </a:r>
          </a:p>
        </p:txBody>
      </p:sp>
      <p:sp>
        <p:nvSpPr>
          <p:cNvPr id="55300" name="Text Box 4"/>
          <p:cNvSpPr txBox="1">
            <a:spLocks noChangeArrowheads="1"/>
          </p:cNvSpPr>
          <p:nvPr/>
        </p:nvSpPr>
        <p:spPr bwMode="auto">
          <a:xfrm>
            <a:off x="812801" y="2286000"/>
            <a:ext cx="10945284" cy="2505301"/>
          </a:xfrm>
          <a:prstGeom prst="rect">
            <a:avLst/>
          </a:prstGeom>
          <a:solidFill>
            <a:srgbClr val="FFFF99">
              <a:alpha val="52156"/>
            </a:srgbClr>
          </a:solidFill>
          <a:ln w="9525">
            <a:solidFill>
              <a:schemeClr val="accent2"/>
            </a:solidFill>
            <a:miter lim="800000"/>
            <a:headEnd/>
            <a:tailEnd/>
          </a:ln>
        </p:spPr>
        <p:txBody>
          <a:bodyPr>
            <a:spAutoFit/>
          </a:bodyPr>
          <a:lstStyle/>
          <a:p>
            <a:pPr>
              <a:lnSpc>
                <a:spcPct val="140000"/>
              </a:lnSpc>
              <a:spcBef>
                <a:spcPct val="50000"/>
              </a:spcBef>
            </a:pPr>
            <a:r>
              <a:rPr lang="zh-CN" altLang="en-US" sz="2800">
                <a:latin typeface="楷体_GB2312" pitchFamily="1" charset="-122"/>
              </a:rPr>
              <a:t>    据山东人才网进行了一次女大学生求职及择偶意向网上调查，显示，</a:t>
            </a:r>
            <a:r>
              <a:rPr lang="zh-CN" altLang="en-US" sz="2800"/>
              <a:t>“</a:t>
            </a:r>
            <a:r>
              <a:rPr lang="zh-CN" altLang="en-US" sz="2800">
                <a:latin typeface="楷体_GB2312" pitchFamily="1" charset="-122"/>
              </a:rPr>
              <a:t>稳定、没有风险</a:t>
            </a:r>
            <a:r>
              <a:rPr lang="zh-CN" altLang="en-US" sz="2800"/>
              <a:t>”</a:t>
            </a:r>
            <a:r>
              <a:rPr lang="zh-CN" altLang="en-US" sz="2800">
                <a:latin typeface="楷体_GB2312" pitchFamily="1" charset="-122"/>
              </a:rPr>
              <a:t>仍是女性求职者比较看重的因素，有</a:t>
            </a:r>
            <a:r>
              <a:rPr lang="en-US" altLang="zh-CN" sz="2800">
                <a:latin typeface="楷体_GB2312" pitchFamily="1" charset="-122"/>
              </a:rPr>
              <a:t>72.2%</a:t>
            </a:r>
            <a:r>
              <a:rPr lang="zh-CN" altLang="en-US" sz="2800">
                <a:latin typeface="楷体_GB2312" pitchFamily="1" charset="-122"/>
              </a:rPr>
              <a:t>的被调查女生赞同</a:t>
            </a:r>
            <a:r>
              <a:rPr lang="zh-CN" altLang="en-US" sz="2800"/>
              <a:t>“</a:t>
            </a:r>
            <a:r>
              <a:rPr lang="zh-CN" altLang="en-US" sz="2800">
                <a:latin typeface="楷体_GB2312" pitchFamily="1" charset="-122"/>
              </a:rPr>
              <a:t>干得好不如嫁得好</a:t>
            </a:r>
            <a:r>
              <a:rPr lang="zh-CN" altLang="en-US" sz="2800"/>
              <a:t>”</a:t>
            </a:r>
            <a:r>
              <a:rPr lang="zh-CN" altLang="en-US" sz="2800">
                <a:latin typeface="楷体_GB2312" pitchFamily="1" charset="-122"/>
              </a:rPr>
              <a:t>，其中，选择</a:t>
            </a:r>
            <a:r>
              <a:rPr lang="zh-CN" altLang="en-US" sz="2800"/>
              <a:t>“</a:t>
            </a:r>
            <a:r>
              <a:rPr lang="zh-CN" altLang="en-US" sz="2800">
                <a:latin typeface="楷体_GB2312" pitchFamily="1" charset="-122"/>
              </a:rPr>
              <a:t>非常同意</a:t>
            </a:r>
            <a:r>
              <a:rPr lang="zh-CN" altLang="en-US" sz="2800"/>
              <a:t>”</a:t>
            </a:r>
            <a:r>
              <a:rPr lang="zh-CN" altLang="en-US" sz="2800">
                <a:latin typeface="楷体_GB2312" pitchFamily="1" charset="-122"/>
              </a:rPr>
              <a:t>和</a:t>
            </a:r>
            <a:r>
              <a:rPr lang="zh-CN" altLang="en-US" sz="2800"/>
              <a:t>“</a:t>
            </a:r>
            <a:r>
              <a:rPr lang="zh-CN" altLang="en-US" sz="2800">
                <a:latin typeface="楷体_GB2312" pitchFamily="1" charset="-122"/>
              </a:rPr>
              <a:t>比较同意</a:t>
            </a:r>
            <a:r>
              <a:rPr lang="zh-CN" altLang="en-US" sz="2800"/>
              <a:t>”</a:t>
            </a:r>
            <a:r>
              <a:rPr lang="zh-CN" altLang="en-US" sz="2800">
                <a:latin typeface="楷体_GB2312" pitchFamily="1" charset="-122"/>
              </a:rPr>
              <a:t>的分别占</a:t>
            </a:r>
            <a:r>
              <a:rPr lang="en-US" altLang="zh-CN" sz="2800">
                <a:latin typeface="楷体_GB2312" pitchFamily="1" charset="-122"/>
              </a:rPr>
              <a:t>19.4%</a:t>
            </a:r>
            <a:r>
              <a:rPr lang="zh-CN" altLang="en-US" sz="2800">
                <a:latin typeface="楷体_GB2312" pitchFamily="1" charset="-122"/>
              </a:rPr>
              <a:t>和</a:t>
            </a:r>
            <a:r>
              <a:rPr lang="en-US" altLang="zh-CN" sz="2800">
                <a:latin typeface="楷体_GB2312" pitchFamily="1" charset="-122"/>
              </a:rPr>
              <a:t>52.8%</a:t>
            </a:r>
            <a:r>
              <a:rPr lang="zh-CN" altLang="en-US" sz="2800">
                <a:latin typeface="楷体_GB2312" pitchFamily="1" charset="-122"/>
              </a:rPr>
              <a:t>。 </a:t>
            </a: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p:cNvSpPr>
          <p:nvPr>
            <p:ph idx="4294967295"/>
          </p:nvPr>
        </p:nvSpPr>
        <p:spPr>
          <a:xfrm>
            <a:off x="711200" y="2209801"/>
            <a:ext cx="10972800" cy="4525963"/>
          </a:xfrm>
          <a:prstGeom prst="rect">
            <a:avLst/>
          </a:prstGeom>
        </p:spPr>
        <p:txBody>
          <a:bodyPr/>
          <a:lstStyle/>
          <a:p>
            <a:pPr eaLnBrk="1" hangingPunct="1">
              <a:lnSpc>
                <a:spcPct val="130000"/>
              </a:lnSpc>
              <a:buFontTx/>
              <a:buNone/>
            </a:pPr>
            <a:r>
              <a:rPr lang="zh-CN" altLang="en-US" sz="2600" b="1" smtClean="0">
                <a:latin typeface="楷体_GB2312" pitchFamily="1" charset="-122"/>
                <a:ea typeface="楷体_GB2312" pitchFamily="1" charset="-122"/>
              </a:rPr>
              <a:t>首先，</a:t>
            </a:r>
            <a:r>
              <a:rPr lang="zh-CN" altLang="en-US" sz="2600" b="1" smtClean="0">
                <a:ea typeface="楷体_GB2312" pitchFamily="1" charset="-122"/>
              </a:rPr>
              <a:t>“</a:t>
            </a:r>
            <a:r>
              <a:rPr lang="zh-CN" altLang="en-US" sz="2600" b="1" smtClean="0">
                <a:latin typeface="楷体_GB2312" pitchFamily="1" charset="-122"/>
                <a:ea typeface="楷体_GB2312" pitchFamily="1" charset="-122"/>
              </a:rPr>
              <a:t>男主外，女主内</a:t>
            </a:r>
            <a:r>
              <a:rPr lang="zh-CN" altLang="en-US" sz="2600" b="1" smtClean="0">
                <a:ea typeface="楷体_GB2312" pitchFamily="1" charset="-122"/>
              </a:rPr>
              <a:t>”</a:t>
            </a:r>
            <a:r>
              <a:rPr lang="zh-CN" altLang="en-US" sz="2600" b="1" smtClean="0">
                <a:latin typeface="楷体_GB2312" pitchFamily="1" charset="-122"/>
                <a:ea typeface="楷体_GB2312" pitchFamily="1" charset="-122"/>
              </a:rPr>
              <a:t>、</a:t>
            </a:r>
            <a:r>
              <a:rPr lang="zh-CN" altLang="en-US" sz="2600" b="1" smtClean="0">
                <a:ea typeface="楷体_GB2312" pitchFamily="1" charset="-122"/>
              </a:rPr>
              <a:t>“</a:t>
            </a:r>
            <a:r>
              <a:rPr lang="zh-CN" altLang="en-US" sz="2600" b="1" smtClean="0">
                <a:latin typeface="楷体_GB2312" pitchFamily="1" charset="-122"/>
                <a:ea typeface="楷体_GB2312" pitchFamily="1" charset="-122"/>
              </a:rPr>
              <a:t>女人以家庭为重</a:t>
            </a:r>
            <a:r>
              <a:rPr lang="zh-CN" altLang="en-US" sz="2600" b="1" smtClean="0">
                <a:ea typeface="楷体_GB2312" pitchFamily="1" charset="-122"/>
              </a:rPr>
              <a:t>”</a:t>
            </a:r>
            <a:r>
              <a:rPr lang="zh-CN" altLang="en-US" sz="2600" b="1" smtClean="0">
                <a:latin typeface="楷体_GB2312" pitchFamily="1" charset="-122"/>
                <a:ea typeface="楷体_GB2312" pitchFamily="1" charset="-122"/>
              </a:rPr>
              <a:t>等传统观念和社会期望弱化了女大学生的个人成就动机。</a:t>
            </a:r>
          </a:p>
          <a:p>
            <a:pPr eaLnBrk="1" hangingPunct="1">
              <a:lnSpc>
                <a:spcPct val="130000"/>
              </a:lnSpc>
              <a:buFontTx/>
              <a:buNone/>
            </a:pPr>
            <a:r>
              <a:rPr lang="zh-CN" altLang="en-US" sz="2600" b="1" smtClean="0">
                <a:latin typeface="楷体_GB2312" pitchFamily="1" charset="-122"/>
                <a:ea typeface="楷体_GB2312" pitchFamily="1" charset="-122"/>
              </a:rPr>
              <a:t>其次，大学生就业形势较为严峻，劳动力市场供求关系矛盾尖锐，女大学生就业困难。</a:t>
            </a:r>
          </a:p>
          <a:p>
            <a:pPr eaLnBrk="1" hangingPunct="1">
              <a:lnSpc>
                <a:spcPct val="130000"/>
              </a:lnSpc>
              <a:buFontTx/>
              <a:buNone/>
            </a:pPr>
            <a:r>
              <a:rPr lang="zh-CN" altLang="en-US" sz="2600" b="1" smtClean="0">
                <a:latin typeface="楷体_GB2312" pitchFamily="1" charset="-122"/>
                <a:ea typeface="楷体_GB2312" pitchFamily="1" charset="-122"/>
              </a:rPr>
              <a:t>第三，高学历女性失婚问题日渐严重。</a:t>
            </a:r>
          </a:p>
          <a:p>
            <a:pPr eaLnBrk="1" hangingPunct="1">
              <a:lnSpc>
                <a:spcPct val="130000"/>
              </a:lnSpc>
              <a:buFontTx/>
              <a:buNone/>
            </a:pPr>
            <a:r>
              <a:rPr lang="zh-CN" altLang="en-US" sz="2600" b="1" smtClean="0">
                <a:latin typeface="楷体_GB2312" pitchFamily="1" charset="-122"/>
                <a:ea typeface="楷体_GB2312" pitchFamily="1" charset="-122"/>
              </a:rPr>
              <a:t>第四，市场经济条件下，不少女大学生受到拜金主义、功利主义等不良社会思潮的影响，重视物质享受。 </a:t>
            </a:r>
          </a:p>
        </p:txBody>
      </p:sp>
      <p:sp>
        <p:nvSpPr>
          <p:cNvPr id="130050" name="Rectangle 2"/>
          <p:cNvSpPr>
            <a:spLocks noGrp="1"/>
          </p:cNvSpPr>
          <p:nvPr>
            <p:ph type="title" idx="4294967295"/>
          </p:nvPr>
        </p:nvSpPr>
        <p:spPr>
          <a:xfrm>
            <a:off x="406400" y="1066800"/>
            <a:ext cx="10972800" cy="1143000"/>
          </a:xfrm>
          <a:prstGeom prst="rect">
            <a:avLst/>
          </a:prstGeom>
        </p:spPr>
        <p:txBody>
          <a:bodyPr/>
          <a:lstStyle/>
          <a:p>
            <a:pPr eaLnBrk="1" hangingPunct="1">
              <a:defRPr/>
            </a:pPr>
            <a:r>
              <a:rPr lang="zh-CN" altLang="en-US" sz="3200" b="1" dirty="0" smtClean="0">
                <a:effectLst>
                  <a:outerShdw blurRad="38100" dist="38100" dir="2700000" algn="tl">
                    <a:srgbClr val="C0C0C0"/>
                  </a:outerShdw>
                </a:effectLst>
                <a:ea typeface="华文中宋" pitchFamily="2" charset="-122"/>
              </a:rPr>
              <a:t>为何偏爱</a:t>
            </a:r>
            <a:r>
              <a:rPr lang="zh-CN" altLang="en-US" sz="3200" b="1" dirty="0" smtClean="0">
                <a:effectLst>
                  <a:outerShdw blurRad="38100" dist="38100" dir="2700000" algn="tl">
                    <a:srgbClr val="C0C0C0"/>
                  </a:outerShdw>
                </a:effectLst>
                <a:latin typeface="华文中宋" pitchFamily="2" charset="-122"/>
                <a:ea typeface="华文中宋" pitchFamily="2" charset="-122"/>
              </a:rPr>
              <a:t>“</a:t>
            </a:r>
            <a:r>
              <a:rPr lang="zh-CN" altLang="en-US" sz="3200" b="1" dirty="0" smtClean="0">
                <a:effectLst>
                  <a:outerShdw blurRad="38100" dist="38100" dir="2700000" algn="tl">
                    <a:srgbClr val="C0C0C0"/>
                  </a:outerShdw>
                </a:effectLst>
                <a:ea typeface="华文中宋" pitchFamily="2" charset="-122"/>
              </a:rPr>
              <a:t>嫁得好</a:t>
            </a:r>
            <a:r>
              <a:rPr lang="zh-CN" altLang="en-US" sz="3200" b="1" dirty="0" smtClean="0">
                <a:effectLst>
                  <a:outerShdw blurRad="38100" dist="38100" dir="2700000" algn="tl">
                    <a:srgbClr val="C0C0C0"/>
                  </a:outerShdw>
                </a:effectLst>
                <a:latin typeface="华文中宋" pitchFamily="2" charset="-122"/>
                <a:ea typeface="华文中宋" pitchFamily="2" charset="-122"/>
              </a:rPr>
              <a:t>”</a:t>
            </a:r>
            <a:r>
              <a:rPr lang="zh-CN" altLang="en-US" sz="3200" b="1" dirty="0" smtClean="0">
                <a:effectLst>
                  <a:outerShdw blurRad="38100" dist="38100" dir="2700000" algn="tl">
                    <a:srgbClr val="C0C0C0"/>
                  </a:outerShdw>
                </a:effectLst>
                <a:ea typeface="华文中宋" pitchFamily="2" charset="-122"/>
              </a:rPr>
              <a:t>？</a:t>
            </a: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3"/>
          <p:cNvSpPr>
            <a:spLocks noGrp="1"/>
          </p:cNvSpPr>
          <p:nvPr>
            <p:ph idx="4294967295"/>
          </p:nvPr>
        </p:nvSpPr>
        <p:spPr>
          <a:xfrm>
            <a:off x="304800" y="2133601"/>
            <a:ext cx="11277600" cy="4525963"/>
          </a:xfrm>
          <a:prstGeom prst="rect">
            <a:avLst/>
          </a:prstGeom>
        </p:spPr>
        <p:txBody>
          <a:bodyPr/>
          <a:lstStyle/>
          <a:p>
            <a:pPr eaLnBrk="1" hangingPunct="1">
              <a:lnSpc>
                <a:spcPct val="130000"/>
              </a:lnSpc>
              <a:buFont typeface="Arial" charset="0"/>
              <a:buNone/>
              <a:defRPr/>
            </a:pPr>
            <a:r>
              <a:rPr lang="zh-CN" altLang="en-US" sz="2600" b="1" dirty="0" smtClean="0">
                <a:effectLst>
                  <a:outerShdw blurRad="38100" dist="38100" dir="2700000" algn="tl">
                    <a:srgbClr val="C0C0C0"/>
                  </a:outerShdw>
                </a:effectLst>
                <a:latin typeface="楷体_GB2312" pitchFamily="49" charset="-122"/>
                <a:ea typeface="楷体_GB2312" pitchFamily="49" charset="-122"/>
              </a:rPr>
              <a:t>      学得好，才能增加你的个人魅力</a:t>
            </a:r>
            <a:r>
              <a:rPr lang="zh-CN" altLang="en-US" sz="2600" b="1" dirty="0" smtClean="0">
                <a:latin typeface="楷体_GB2312" pitchFamily="49" charset="-122"/>
                <a:ea typeface="楷体_GB2312" pitchFamily="49" charset="-122"/>
              </a:rPr>
              <a:t> ；</a:t>
            </a:r>
          </a:p>
          <a:p>
            <a:pPr eaLnBrk="1" hangingPunct="1">
              <a:lnSpc>
                <a:spcPct val="130000"/>
              </a:lnSpc>
              <a:buFont typeface="Arial" charset="0"/>
              <a:buNone/>
              <a:defRPr/>
            </a:pPr>
            <a:r>
              <a:rPr lang="zh-CN" altLang="en-US" sz="2600" b="1" dirty="0" smtClean="0">
                <a:latin typeface="楷体_GB2312" pitchFamily="49" charset="-122"/>
                <a:ea typeface="楷体_GB2312" pitchFamily="49" charset="-122"/>
              </a:rPr>
              <a:t>      学得好，会让你拥有一双慧眼，挑选到好男人 ；</a:t>
            </a:r>
          </a:p>
          <a:p>
            <a:pPr eaLnBrk="1" hangingPunct="1">
              <a:lnSpc>
                <a:spcPct val="130000"/>
              </a:lnSpc>
              <a:buFont typeface="Arial" charset="0"/>
              <a:buNone/>
              <a:defRPr/>
            </a:pPr>
            <a:r>
              <a:rPr lang="zh-CN" altLang="en-US" sz="2600" b="1" dirty="0" smtClean="0">
                <a:latin typeface="楷体_GB2312" pitchFamily="49" charset="-122"/>
                <a:ea typeface="楷体_GB2312" pitchFamily="49" charset="-122"/>
              </a:rPr>
              <a:t>      学得好，你才能拥有关爱他人、创造幸福生活的能力，让爱情保持新鲜，；</a:t>
            </a:r>
          </a:p>
          <a:p>
            <a:pPr eaLnBrk="1" hangingPunct="1">
              <a:lnSpc>
                <a:spcPct val="130000"/>
              </a:lnSpc>
              <a:buFont typeface="Arial" charset="0"/>
              <a:buNone/>
              <a:defRPr/>
            </a:pPr>
            <a:r>
              <a:rPr lang="zh-CN" altLang="en-US" sz="2600" b="1" dirty="0" smtClean="0">
                <a:latin typeface="楷体_GB2312" pitchFamily="49" charset="-122"/>
                <a:ea typeface="楷体_GB2312" pitchFamily="49" charset="-122"/>
              </a:rPr>
              <a:t>      学得好，会给予我们自信自立，让我们做自己人生的主人！</a:t>
            </a:r>
          </a:p>
        </p:txBody>
      </p:sp>
      <p:sp>
        <p:nvSpPr>
          <p:cNvPr id="133122" name="Rectangle 2"/>
          <p:cNvSpPr>
            <a:spLocks noGrp="1"/>
          </p:cNvSpPr>
          <p:nvPr>
            <p:ph type="title" idx="4294967295"/>
          </p:nvPr>
        </p:nvSpPr>
        <p:spPr>
          <a:xfrm>
            <a:off x="508000" y="1066800"/>
            <a:ext cx="10972800" cy="1143000"/>
          </a:xfrm>
          <a:prstGeom prst="rect">
            <a:avLst/>
          </a:prstGeom>
        </p:spPr>
        <p:txBody>
          <a:bodyPr/>
          <a:lstStyle/>
          <a:p>
            <a:pPr eaLnBrk="1" hangingPunct="1">
              <a:defRPr/>
            </a:pPr>
            <a:r>
              <a:rPr lang="zh-CN" altLang="en-US" sz="3200" b="1" dirty="0" smtClean="0">
                <a:effectLst>
                  <a:outerShdw blurRad="38100" dist="38100" dir="2700000" algn="tl">
                    <a:srgbClr val="C0C0C0"/>
                  </a:outerShdw>
                </a:effectLst>
                <a:ea typeface="华文中宋" pitchFamily="2" charset="-122"/>
              </a:rPr>
              <a:t>做完美女人，一个都不能少</a:t>
            </a: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p:cNvSpPr>
          <p:nvPr>
            <p:ph idx="4294967295"/>
          </p:nvPr>
        </p:nvSpPr>
        <p:spPr>
          <a:xfrm>
            <a:off x="609600" y="1143001"/>
            <a:ext cx="10972800" cy="4525963"/>
          </a:xfrm>
          <a:prstGeom prst="rect">
            <a:avLst/>
          </a:prstGeom>
        </p:spPr>
        <p:txBody>
          <a:bodyPr/>
          <a:lstStyle/>
          <a:p>
            <a:pPr eaLnBrk="1" hangingPunct="1">
              <a:buFont typeface="Arial" charset="0"/>
              <a:buNone/>
              <a:defRPr/>
            </a:pPr>
            <a:r>
              <a:rPr lang="zh-CN" altLang="en-US" b="1" dirty="0" smtClean="0">
                <a:solidFill>
                  <a:srgbClr val="006600"/>
                </a:solidFill>
                <a:effectLst>
                  <a:outerShdw blurRad="38100" dist="38100" dir="2700000" algn="tl">
                    <a:srgbClr val="C0C0C0"/>
                  </a:outerShdw>
                </a:effectLst>
              </a:rPr>
              <a:t>困惑之五：“柔情”还是“激情”</a:t>
            </a:r>
          </a:p>
        </p:txBody>
      </p:sp>
      <p:sp>
        <p:nvSpPr>
          <p:cNvPr id="58371" name="Text Box 3"/>
          <p:cNvSpPr txBox="1">
            <a:spLocks noChangeArrowheads="1"/>
          </p:cNvSpPr>
          <p:nvPr/>
        </p:nvSpPr>
        <p:spPr bwMode="auto">
          <a:xfrm>
            <a:off x="1102785" y="3213100"/>
            <a:ext cx="5473700" cy="647700"/>
          </a:xfrm>
          <a:prstGeom prst="rect">
            <a:avLst/>
          </a:prstGeom>
          <a:noFill/>
          <a:ln w="9525">
            <a:noFill/>
            <a:miter lim="800000"/>
            <a:headEnd/>
            <a:tailEnd/>
          </a:ln>
        </p:spPr>
        <p:txBody>
          <a:bodyPr>
            <a:spAutoFit/>
          </a:bodyPr>
          <a:lstStyle/>
          <a:p>
            <a:pPr>
              <a:lnSpc>
                <a:spcPct val="130000"/>
              </a:lnSpc>
              <a:spcBef>
                <a:spcPct val="50000"/>
              </a:spcBef>
            </a:pPr>
            <a:r>
              <a:rPr lang="zh-CN" altLang="en-US" sz="2800">
                <a:latin typeface="楷体_GB2312" pitchFamily="1" charset="-122"/>
              </a:rPr>
              <a:t>    </a:t>
            </a:r>
          </a:p>
        </p:txBody>
      </p:sp>
      <p:sp>
        <p:nvSpPr>
          <p:cNvPr id="58372" name="Text Box 4"/>
          <p:cNvSpPr txBox="1">
            <a:spLocks noChangeArrowheads="1"/>
          </p:cNvSpPr>
          <p:nvPr/>
        </p:nvSpPr>
        <p:spPr bwMode="auto">
          <a:xfrm>
            <a:off x="609600" y="2133601"/>
            <a:ext cx="10871200" cy="4176713"/>
          </a:xfrm>
          <a:prstGeom prst="rect">
            <a:avLst/>
          </a:prstGeom>
          <a:noFill/>
          <a:ln w="9525" algn="ctr">
            <a:noFill/>
            <a:miter lim="800000"/>
            <a:headEnd/>
            <a:tailEnd/>
          </a:ln>
        </p:spPr>
        <p:txBody>
          <a:bodyPr/>
          <a:lstStyle/>
          <a:p>
            <a:pPr marL="342900" indent="-342900">
              <a:lnSpc>
                <a:spcPct val="130000"/>
              </a:lnSpc>
            </a:pPr>
            <a:r>
              <a:rPr lang="zh-CN" altLang="en-US" sz="2600">
                <a:latin typeface="楷体_GB2312" pitchFamily="1" charset="-122"/>
              </a:rPr>
              <a:t>性是重要的</a:t>
            </a:r>
            <a:r>
              <a:rPr lang="en-US" altLang="zh-CN" sz="2600"/>
              <a:t>——</a:t>
            </a:r>
            <a:r>
              <a:rPr lang="zh-CN" altLang="en-US" sz="2600">
                <a:latin typeface="楷体_GB2312" pitchFamily="1" charset="-122"/>
              </a:rPr>
              <a:t>但它并没有重要到可以涵盖整个人性；</a:t>
            </a:r>
          </a:p>
          <a:p>
            <a:pPr marL="342900" indent="-342900">
              <a:lnSpc>
                <a:spcPct val="130000"/>
              </a:lnSpc>
            </a:pPr>
            <a:r>
              <a:rPr lang="zh-CN" altLang="en-US" sz="2600">
                <a:latin typeface="楷体_GB2312" pitchFamily="1" charset="-122"/>
              </a:rPr>
              <a:t>性快感是重要的</a:t>
            </a:r>
            <a:r>
              <a:rPr lang="en-US" altLang="zh-CN" sz="2600"/>
              <a:t>——</a:t>
            </a:r>
            <a:r>
              <a:rPr lang="zh-CN" altLang="en-US" sz="2600">
                <a:latin typeface="楷体_GB2312" pitchFamily="1" charset="-122"/>
              </a:rPr>
              <a:t>但它并不能包容人世间所有的快乐；</a:t>
            </a:r>
          </a:p>
          <a:p>
            <a:pPr marL="342900" indent="-342900">
              <a:lnSpc>
                <a:spcPct val="130000"/>
              </a:lnSpc>
            </a:pPr>
            <a:r>
              <a:rPr lang="zh-CN" altLang="en-US" sz="2600">
                <a:latin typeface="楷体_GB2312" pitchFamily="1" charset="-122"/>
              </a:rPr>
              <a:t>性欲也是重要的</a:t>
            </a:r>
            <a:r>
              <a:rPr lang="en-US" altLang="zh-CN" sz="2600"/>
              <a:t>——</a:t>
            </a:r>
            <a:r>
              <a:rPr lang="zh-CN" altLang="en-US" sz="2600">
                <a:latin typeface="楷体_GB2312" pitchFamily="1" charset="-122"/>
              </a:rPr>
              <a:t>但它并不比生存的欲望、发展的欲望、安全的欲望、创造的欲望更加重要。</a:t>
            </a:r>
          </a:p>
          <a:p>
            <a:pPr marL="342900" indent="-342900">
              <a:lnSpc>
                <a:spcPct val="130000"/>
              </a:lnSpc>
            </a:pPr>
            <a:r>
              <a:rPr lang="zh-CN" altLang="en-US" sz="2600">
                <a:latin typeface="楷体_GB2312" pitchFamily="1" charset="-122"/>
              </a:rPr>
              <a:t>                           李小江</a:t>
            </a:r>
            <a:r>
              <a:rPr lang="en-US" altLang="zh-CN" sz="2600">
                <a:latin typeface="楷体_GB2312" pitchFamily="1" charset="-122"/>
              </a:rPr>
              <a:t>《</a:t>
            </a:r>
            <a:r>
              <a:rPr lang="zh-CN" altLang="en-US" sz="2600">
                <a:latin typeface="楷体_GB2312" pitchFamily="1" charset="-122"/>
              </a:rPr>
              <a:t>解读女人</a:t>
            </a:r>
            <a:r>
              <a:rPr lang="en-US" altLang="zh-CN" sz="2600">
                <a:latin typeface="楷体_GB2312" pitchFamily="1" charset="-122"/>
              </a:rPr>
              <a:t>》</a:t>
            </a: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609600" y="1295401"/>
            <a:ext cx="11277600" cy="519113"/>
          </a:xfrm>
          <a:prstGeom prst="rect">
            <a:avLst/>
          </a:prstGeom>
          <a:noFill/>
          <a:ln w="9525">
            <a:noFill/>
            <a:miter lim="800000"/>
            <a:headEnd/>
            <a:tailEnd/>
          </a:ln>
        </p:spPr>
        <p:txBody>
          <a:bodyPr>
            <a:spAutoFit/>
          </a:bodyPr>
          <a:lstStyle/>
          <a:p>
            <a:pPr>
              <a:spcBef>
                <a:spcPct val="50000"/>
              </a:spcBef>
            </a:pPr>
            <a:r>
              <a:rPr kumimoji="1" lang="zh-CN" altLang="en-US" sz="2800">
                <a:latin typeface="Times New Roman" pitchFamily="18" charset="0"/>
                <a:ea typeface="黑体" pitchFamily="49" charset="-122"/>
              </a:rPr>
              <a:t>大学生对于性爱的一些错误假设</a:t>
            </a:r>
            <a:endParaRPr kumimoji="1" lang="zh-CN" altLang="en-US" sz="2800">
              <a:latin typeface="Times New Roman" pitchFamily="18" charset="0"/>
            </a:endParaRPr>
          </a:p>
        </p:txBody>
      </p:sp>
      <p:grpSp>
        <p:nvGrpSpPr>
          <p:cNvPr id="2" name="Group 9"/>
          <p:cNvGrpSpPr>
            <a:grpSpLocks/>
          </p:cNvGrpSpPr>
          <p:nvPr/>
        </p:nvGrpSpPr>
        <p:grpSpPr bwMode="auto">
          <a:xfrm>
            <a:off x="711200" y="2209801"/>
            <a:ext cx="10803467" cy="3251841"/>
            <a:chOff x="240" y="672"/>
            <a:chExt cx="5143" cy="2702"/>
          </a:xfrm>
        </p:grpSpPr>
        <p:sp>
          <p:nvSpPr>
            <p:cNvPr id="59397" name="Text Box 3"/>
            <p:cNvSpPr txBox="1">
              <a:spLocks noChangeArrowheads="1"/>
            </p:cNvSpPr>
            <p:nvPr/>
          </p:nvSpPr>
          <p:spPr bwMode="auto">
            <a:xfrm>
              <a:off x="240" y="1056"/>
              <a:ext cx="4752" cy="307"/>
            </a:xfrm>
            <a:prstGeom prst="rect">
              <a:avLst/>
            </a:prstGeom>
            <a:noFill/>
            <a:ln w="9525" algn="ctr">
              <a:noFill/>
              <a:miter lim="800000"/>
              <a:headEnd/>
              <a:tailEnd/>
            </a:ln>
          </p:spPr>
          <p:txBody>
            <a:bodyPr>
              <a:spAutoFit/>
            </a:bodyPr>
            <a:lstStyle/>
            <a:p>
              <a:pPr>
                <a:spcBef>
                  <a:spcPct val="50000"/>
                </a:spcBef>
              </a:pPr>
              <a:r>
                <a:rPr kumimoji="1" lang="zh-CN" altLang="en-US">
                  <a:latin typeface="Times New Roman" pitchFamily="18" charset="0"/>
                </a:rPr>
                <a:t>二、禁欲是对美好爱情的摧残；</a:t>
              </a:r>
            </a:p>
          </p:txBody>
        </p:sp>
        <p:sp>
          <p:nvSpPr>
            <p:cNvPr id="59398" name="Text Box 4"/>
            <p:cNvSpPr txBox="1">
              <a:spLocks noChangeArrowheads="1"/>
            </p:cNvSpPr>
            <p:nvPr/>
          </p:nvSpPr>
          <p:spPr bwMode="auto">
            <a:xfrm>
              <a:off x="240" y="1488"/>
              <a:ext cx="5136" cy="307"/>
            </a:xfrm>
            <a:prstGeom prst="rect">
              <a:avLst/>
            </a:prstGeom>
            <a:noFill/>
            <a:ln w="9525" algn="ctr">
              <a:noFill/>
              <a:miter lim="800000"/>
              <a:headEnd/>
              <a:tailEnd/>
            </a:ln>
          </p:spPr>
          <p:txBody>
            <a:bodyPr>
              <a:spAutoFit/>
            </a:bodyPr>
            <a:lstStyle/>
            <a:p>
              <a:pPr>
                <a:spcBef>
                  <a:spcPct val="50000"/>
                </a:spcBef>
              </a:pPr>
              <a:r>
                <a:rPr kumimoji="1" lang="zh-CN" altLang="en-US">
                  <a:latin typeface="Times New Roman" pitchFamily="18" charset="0"/>
                </a:rPr>
                <a:t>三、性关系可以增进双方的感情或解决已经出现的危机；</a:t>
              </a:r>
            </a:p>
          </p:txBody>
        </p:sp>
        <p:sp>
          <p:nvSpPr>
            <p:cNvPr id="59399" name="Text Box 5"/>
            <p:cNvSpPr txBox="1">
              <a:spLocks noChangeArrowheads="1"/>
            </p:cNvSpPr>
            <p:nvPr/>
          </p:nvSpPr>
          <p:spPr bwMode="auto">
            <a:xfrm>
              <a:off x="295" y="1979"/>
              <a:ext cx="5040" cy="307"/>
            </a:xfrm>
            <a:prstGeom prst="rect">
              <a:avLst/>
            </a:prstGeom>
            <a:noFill/>
            <a:ln w="9525" algn="ctr">
              <a:noFill/>
              <a:miter lim="800000"/>
              <a:headEnd/>
              <a:tailEnd/>
            </a:ln>
          </p:spPr>
          <p:txBody>
            <a:bodyPr>
              <a:spAutoFit/>
            </a:bodyPr>
            <a:lstStyle/>
            <a:p>
              <a:pPr>
                <a:spcBef>
                  <a:spcPct val="50000"/>
                </a:spcBef>
              </a:pPr>
              <a:r>
                <a:rPr kumimoji="1" lang="zh-CN" altLang="en-US">
                  <a:latin typeface="Times New Roman" pitchFamily="18" charset="0"/>
                </a:rPr>
                <a:t>四、如果对方不与你（我）做爱，就是爱得还不够深；</a:t>
              </a:r>
            </a:p>
          </p:txBody>
        </p:sp>
        <p:sp>
          <p:nvSpPr>
            <p:cNvPr id="59400" name="Text Box 6"/>
            <p:cNvSpPr txBox="1">
              <a:spLocks noChangeArrowheads="1"/>
            </p:cNvSpPr>
            <p:nvPr/>
          </p:nvSpPr>
          <p:spPr bwMode="auto">
            <a:xfrm>
              <a:off x="295" y="2523"/>
              <a:ext cx="4704" cy="307"/>
            </a:xfrm>
            <a:prstGeom prst="rect">
              <a:avLst/>
            </a:prstGeom>
            <a:noFill/>
            <a:ln w="9525" algn="ctr">
              <a:noFill/>
              <a:miter lim="800000"/>
              <a:headEnd/>
              <a:tailEnd/>
            </a:ln>
          </p:spPr>
          <p:txBody>
            <a:bodyPr>
              <a:spAutoFit/>
            </a:bodyPr>
            <a:lstStyle/>
            <a:p>
              <a:pPr>
                <a:spcBef>
                  <a:spcPct val="50000"/>
                </a:spcBef>
              </a:pPr>
              <a:r>
                <a:rPr kumimoji="1" lang="zh-CN" altLang="en-US">
                  <a:latin typeface="Times New Roman" pitchFamily="18" charset="0"/>
                </a:rPr>
                <a:t>五、如果不尝试性爱，就显得很落伍。</a:t>
              </a:r>
            </a:p>
          </p:txBody>
        </p:sp>
        <p:sp>
          <p:nvSpPr>
            <p:cNvPr id="59401" name="Text Box 7"/>
            <p:cNvSpPr txBox="1">
              <a:spLocks noChangeArrowheads="1"/>
            </p:cNvSpPr>
            <p:nvPr/>
          </p:nvSpPr>
          <p:spPr bwMode="auto">
            <a:xfrm>
              <a:off x="295" y="3067"/>
              <a:ext cx="5088" cy="307"/>
            </a:xfrm>
            <a:prstGeom prst="rect">
              <a:avLst/>
            </a:prstGeom>
            <a:noFill/>
            <a:ln w="9525" algn="ctr">
              <a:noFill/>
              <a:miter lim="800000"/>
              <a:headEnd/>
              <a:tailEnd/>
            </a:ln>
          </p:spPr>
          <p:txBody>
            <a:bodyPr>
              <a:spAutoFit/>
            </a:bodyPr>
            <a:lstStyle/>
            <a:p>
              <a:pPr>
                <a:spcBef>
                  <a:spcPct val="50000"/>
                </a:spcBef>
              </a:pPr>
              <a:r>
                <a:rPr kumimoji="1" lang="zh-CN" altLang="en-US">
                  <a:latin typeface="Times New Roman" pitchFamily="18" charset="0"/>
                </a:rPr>
                <a:t>六、性经验是个性成熟的标志。</a:t>
              </a:r>
            </a:p>
          </p:txBody>
        </p:sp>
        <p:sp>
          <p:nvSpPr>
            <p:cNvPr id="59402" name="Text Box 8"/>
            <p:cNvSpPr txBox="1">
              <a:spLocks noChangeArrowheads="1"/>
            </p:cNvSpPr>
            <p:nvPr/>
          </p:nvSpPr>
          <p:spPr bwMode="auto">
            <a:xfrm>
              <a:off x="288" y="672"/>
              <a:ext cx="4608" cy="307"/>
            </a:xfrm>
            <a:prstGeom prst="rect">
              <a:avLst/>
            </a:prstGeom>
            <a:noFill/>
            <a:ln w="9525">
              <a:noFill/>
              <a:miter lim="800000"/>
              <a:headEnd/>
              <a:tailEnd/>
            </a:ln>
          </p:spPr>
          <p:txBody>
            <a:bodyPr>
              <a:spAutoFit/>
            </a:bodyPr>
            <a:lstStyle/>
            <a:p>
              <a:pPr>
                <a:spcBef>
                  <a:spcPct val="50000"/>
                </a:spcBef>
              </a:pPr>
              <a:r>
                <a:rPr kumimoji="1" lang="zh-CN" altLang="en-US">
                  <a:latin typeface="Times New Roman" pitchFamily="18" charset="0"/>
                </a:rPr>
                <a:t>一、压抑性欲有害健康；</a:t>
              </a:r>
            </a:p>
          </p:txBody>
        </p:sp>
      </p:gr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9" name="Rectangle 2"/>
          <p:cNvSpPr txBox="1">
            <a:spLocks noChangeArrowheads="1"/>
          </p:cNvSpPr>
          <p:nvPr/>
        </p:nvSpPr>
        <p:spPr bwMode="auto">
          <a:xfrm>
            <a:off x="2279650" y="1341438"/>
            <a:ext cx="8064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algn="just" eaLnBrk="1" hangingPunct="1">
              <a:lnSpc>
                <a:spcPct val="90000"/>
              </a:lnSpc>
              <a:defRPr/>
            </a:pPr>
            <a:r>
              <a:rPr lang="zh-CN" altLang="en-US" sz="2800" kern="0" dirty="0">
                <a:effectLst>
                  <a:outerShdw blurRad="38100" dist="38100" dir="2700000" algn="tl">
                    <a:srgbClr val="C0C0C0"/>
                  </a:outerShdw>
                </a:effectLst>
                <a:latin typeface="方正粗黑宋简体" panose="02000000000000000000" pitchFamily="2" charset="-122"/>
                <a:ea typeface="方正粗黑宋简体" panose="02000000000000000000" pitchFamily="2" charset="-122"/>
              </a:rPr>
              <a:t>爱情三角理论（</a:t>
            </a:r>
            <a:r>
              <a:rPr lang="en-US" altLang="zh-CN" sz="2800" kern="0" dirty="0">
                <a:effectLst>
                  <a:outerShdw blurRad="38100" dist="38100" dir="2700000" algn="tl">
                    <a:srgbClr val="C0C0C0"/>
                  </a:outerShdw>
                </a:effectLst>
                <a:latin typeface="方正粗黑宋简体" panose="02000000000000000000" pitchFamily="2" charset="-122"/>
                <a:ea typeface="方正粗黑宋简体" panose="02000000000000000000" pitchFamily="2" charset="-122"/>
              </a:rPr>
              <a:t>Triangular theory of love</a:t>
            </a:r>
            <a:r>
              <a:rPr lang="zh-CN" altLang="en-US" sz="2800" kern="0" dirty="0">
                <a:effectLst>
                  <a:outerShdw blurRad="38100" dist="38100" dir="2700000" algn="tl">
                    <a:srgbClr val="C0C0C0"/>
                  </a:outerShdw>
                </a:effectLst>
                <a:latin typeface="方正粗黑宋简体" panose="02000000000000000000" pitchFamily="2" charset="-122"/>
                <a:ea typeface="方正粗黑宋简体" panose="02000000000000000000" pitchFamily="2" charset="-122"/>
              </a:rPr>
              <a:t>）</a:t>
            </a:r>
          </a:p>
        </p:txBody>
      </p:sp>
      <p:sp>
        <p:nvSpPr>
          <p:cNvPr id="10" name="Rectangle 4"/>
          <p:cNvSpPr>
            <a:spLocks noChangeArrowheads="1"/>
          </p:cNvSpPr>
          <p:nvPr/>
        </p:nvSpPr>
        <p:spPr bwMode="auto">
          <a:xfrm>
            <a:off x="1572768" y="2997200"/>
            <a:ext cx="5998464" cy="3517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1800" dirty="0">
                <a:solidFill>
                  <a:schemeClr val="tx2"/>
                </a:solidFill>
                <a:latin typeface="微软雅黑" panose="020B0503020204020204" pitchFamily="34" charset="-122"/>
                <a:ea typeface="微软雅黑" panose="020B0503020204020204" pitchFamily="34" charset="-122"/>
              </a:rPr>
              <a:t>亲密</a:t>
            </a:r>
            <a:r>
              <a:rPr lang="en-US" altLang="zh-CN" sz="1800" dirty="0">
                <a:solidFill>
                  <a:schemeClr val="tx2"/>
                </a:solidFill>
                <a:latin typeface="微软雅黑" panose="020B0503020204020204" pitchFamily="34" charset="-122"/>
                <a:ea typeface="微软雅黑" panose="020B0503020204020204" pitchFamily="34" charset="-122"/>
              </a:rPr>
              <a:t>(Intimacy)</a:t>
            </a:r>
            <a:r>
              <a:rPr lang="zh-CN" altLang="en-US" sz="1800" dirty="0">
                <a:solidFill>
                  <a:schemeClr val="tx2"/>
                </a:solidFill>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两人之间感觉亲近、温馨的一种体验。简单说来，就是能够给人带来一种温暖的感觉体验。 </a:t>
            </a:r>
            <a:endParaRPr lang="en-US" altLang="zh-CN" sz="1800" dirty="0">
              <a:latin typeface="微软雅黑" panose="020B0503020204020204" pitchFamily="34" charset="-122"/>
              <a:ea typeface="微软雅黑" panose="020B0503020204020204" pitchFamily="34" charset="-122"/>
            </a:endParaRPr>
          </a:p>
          <a:p>
            <a:pPr eaLnBrk="1" hangingPunct="1">
              <a:spcBef>
                <a:spcPct val="0"/>
              </a:spcBef>
            </a:pP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pPr>
            <a:r>
              <a:rPr lang="zh-CN" altLang="en-US" sz="1800" dirty="0">
                <a:solidFill>
                  <a:schemeClr val="tx2"/>
                </a:solidFill>
                <a:latin typeface="微软雅黑" panose="020B0503020204020204" pitchFamily="34" charset="-122"/>
                <a:ea typeface="微软雅黑" panose="020B0503020204020204" pitchFamily="34" charset="-122"/>
              </a:rPr>
              <a:t>激情</a:t>
            </a:r>
            <a:r>
              <a:rPr lang="en-US" altLang="zh-CN" sz="1800" dirty="0">
                <a:solidFill>
                  <a:schemeClr val="tx2"/>
                </a:solidFill>
                <a:latin typeface="微软雅黑" panose="020B0503020204020204" pitchFamily="34" charset="-122"/>
                <a:ea typeface="微软雅黑" panose="020B0503020204020204" pitchFamily="34" charset="-122"/>
              </a:rPr>
              <a:t>(passion)</a:t>
            </a:r>
            <a:r>
              <a:rPr lang="zh-CN" altLang="en-US" sz="1800" dirty="0">
                <a:solidFill>
                  <a:schemeClr val="tx2"/>
                </a:solidFill>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激情是一种“强烈地渴望跟对方结合的状态”。性的需要，是引起激情的主导形式。</a:t>
            </a:r>
            <a:endParaRPr lang="en-US" altLang="zh-CN" sz="1800" dirty="0">
              <a:latin typeface="微软雅黑" panose="020B0503020204020204" pitchFamily="34" charset="-122"/>
              <a:ea typeface="微软雅黑" panose="020B0503020204020204" pitchFamily="34" charset="-122"/>
            </a:endParaRPr>
          </a:p>
          <a:p>
            <a:pPr eaLnBrk="1" hangingPunct="1">
              <a:spcBef>
                <a:spcPct val="0"/>
              </a:spcBef>
            </a:pP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pPr>
            <a:r>
              <a:rPr lang="zh-CN" altLang="en-US" sz="1800" dirty="0">
                <a:solidFill>
                  <a:schemeClr val="tx2"/>
                </a:solidFill>
                <a:latin typeface="微软雅黑" panose="020B0503020204020204" pitchFamily="34" charset="-122"/>
                <a:ea typeface="微软雅黑" panose="020B0503020204020204" pitchFamily="34" charset="-122"/>
              </a:rPr>
              <a:t>承诺</a:t>
            </a:r>
            <a:r>
              <a:rPr lang="en-US" altLang="zh-CN" sz="1800" dirty="0">
                <a:solidFill>
                  <a:schemeClr val="tx2"/>
                </a:solidFill>
                <a:latin typeface="微软雅黑" panose="020B0503020204020204" pitchFamily="34" charset="-122"/>
                <a:ea typeface="微软雅黑" panose="020B0503020204020204" pitchFamily="34" charset="-122"/>
              </a:rPr>
              <a:t>(commitment</a:t>
            </a:r>
            <a:r>
              <a:rPr lang="zh-CN" altLang="en-US" sz="1800" dirty="0">
                <a:solidFill>
                  <a:schemeClr val="tx2"/>
                </a:solidFill>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承诺由两方面组成，短期的和长期的。短期方面就是要做出爱不爱一个人的决定。长期方面则是作出维护这一爱情关系的承诺，包括对爱情的忠诚，责任心。两者不一定同时具备。 </a:t>
            </a:r>
          </a:p>
          <a:p>
            <a:pPr>
              <a:spcBef>
                <a:spcPct val="0"/>
              </a:spcBef>
              <a:buFontTx/>
              <a:buNone/>
            </a:pPr>
            <a:endParaRPr lang="en-US" altLang="zh-CN" sz="2000" dirty="0">
              <a:latin typeface="楷体_GB2312" pitchFamily="49" charset="-122"/>
              <a:ea typeface="楷体_GB2312" pitchFamily="49" charset="-122"/>
            </a:endParaRPr>
          </a:p>
        </p:txBody>
      </p:sp>
      <p:sp>
        <p:nvSpPr>
          <p:cNvPr id="160777" name="Rectangle 5"/>
          <p:cNvSpPr>
            <a:spLocks noChangeArrowheads="1"/>
          </p:cNvSpPr>
          <p:nvPr/>
        </p:nvSpPr>
        <p:spPr bwMode="auto">
          <a:xfrm>
            <a:off x="2590800" y="2201863"/>
            <a:ext cx="38163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008000"/>
                </a:solidFill>
                <a:latin typeface="华文琥珀" panose="02010800040101010101" pitchFamily="2" charset="-122"/>
                <a:ea typeface="华文琥珀" panose="02010800040101010101" pitchFamily="2" charset="-122"/>
              </a:rPr>
              <a:t>爱情三要素</a:t>
            </a:r>
          </a:p>
        </p:txBody>
      </p:sp>
      <p:pic>
        <p:nvPicPr>
          <p:cNvPr id="12" name="Picture 6">
            <a:hlinkClick r:id="rId2"/>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429847" y="2887470"/>
            <a:ext cx="1550543" cy="2160588"/>
          </a:xfrm>
          <a:prstGeom prst="rect">
            <a:avLst/>
          </a:prstGeom>
          <a:noFill/>
          <a:ln>
            <a:noFill/>
          </a:ln>
          <a:effectLst>
            <a:softEdge rad="1270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Rectangle 7"/>
          <p:cNvSpPr>
            <a:spLocks noChangeArrowheads="1"/>
          </p:cNvSpPr>
          <p:nvPr/>
        </p:nvSpPr>
        <p:spPr bwMode="auto">
          <a:xfrm>
            <a:off x="8087588" y="5165702"/>
            <a:ext cx="2454518" cy="535531"/>
          </a:xfrm>
          <a:prstGeom prst="rect">
            <a:avLst/>
          </a:prstGeom>
          <a:noFill/>
          <a:ln w="9525">
            <a:noFill/>
            <a:miter lim="800000"/>
            <a:headEnd/>
            <a:tailEnd/>
          </a:ln>
          <a:effectLst/>
        </p:spPr>
        <p:txBody>
          <a:bodyPr wrap="none">
            <a:spAutoFit/>
          </a:bodyPr>
          <a:lstStyle/>
          <a:p>
            <a:pPr algn="ctr">
              <a:lnSpc>
                <a:spcPct val="80000"/>
              </a:lnSpc>
              <a:defRPr/>
            </a:pPr>
            <a:r>
              <a:rPr lang="zh-CN" altLang="en-US" dirty="0">
                <a:solidFill>
                  <a:srgbClr val="002060"/>
                </a:solidFill>
                <a:effectLst>
                  <a:outerShdw blurRad="38100" dist="38100" dir="2700000" algn="tl">
                    <a:srgbClr val="C0C0C0"/>
                  </a:outerShdw>
                </a:effectLst>
                <a:latin typeface="Arial" charset="0"/>
                <a:ea typeface="宋体" pitchFamily="2" charset="-122"/>
              </a:rPr>
              <a:t>罗伯特</a:t>
            </a:r>
            <a:r>
              <a:rPr lang="en-US" altLang="zh-CN" dirty="0">
                <a:solidFill>
                  <a:srgbClr val="002060"/>
                </a:solidFill>
                <a:effectLst>
                  <a:outerShdw blurRad="38100" dist="38100" dir="2700000" algn="tl">
                    <a:srgbClr val="C0C0C0"/>
                  </a:outerShdw>
                </a:effectLst>
                <a:latin typeface="Arial" charset="0"/>
                <a:ea typeface="宋体" pitchFamily="2" charset="-122"/>
              </a:rPr>
              <a:t>.J.</a:t>
            </a:r>
            <a:r>
              <a:rPr lang="zh-CN" altLang="en-US" dirty="0">
                <a:solidFill>
                  <a:srgbClr val="002060"/>
                </a:solidFill>
                <a:effectLst>
                  <a:outerShdw blurRad="38100" dist="38100" dir="2700000" algn="tl">
                    <a:srgbClr val="C0C0C0"/>
                  </a:outerShdw>
                </a:effectLst>
                <a:latin typeface="Arial" charset="0"/>
                <a:ea typeface="宋体" pitchFamily="2" charset="-122"/>
              </a:rPr>
              <a:t>斯腾伯格</a:t>
            </a:r>
          </a:p>
          <a:p>
            <a:pPr algn="ctr">
              <a:lnSpc>
                <a:spcPct val="80000"/>
              </a:lnSpc>
              <a:defRPr/>
            </a:pPr>
            <a:r>
              <a:rPr lang="en-US" altLang="zh-CN" dirty="0">
                <a:solidFill>
                  <a:srgbClr val="002060"/>
                </a:solidFill>
                <a:effectLst>
                  <a:outerShdw blurRad="38100" dist="38100" dir="2700000" algn="tl">
                    <a:srgbClr val="C0C0C0"/>
                  </a:outerShdw>
                </a:effectLst>
                <a:latin typeface="Arial" charset="0"/>
                <a:ea typeface="宋体" pitchFamily="2" charset="-122"/>
              </a:rPr>
              <a:t>(Robert </a:t>
            </a:r>
            <a:r>
              <a:rPr lang="en-US" altLang="zh-CN" dirty="0" err="1">
                <a:solidFill>
                  <a:srgbClr val="002060"/>
                </a:solidFill>
                <a:effectLst>
                  <a:outerShdw blurRad="38100" dist="38100" dir="2700000" algn="tl">
                    <a:srgbClr val="C0C0C0"/>
                  </a:outerShdw>
                </a:effectLst>
                <a:latin typeface="Arial" charset="0"/>
                <a:ea typeface="宋体" pitchFamily="2" charset="-122"/>
              </a:rPr>
              <a:t>J·Sternberg</a:t>
            </a:r>
            <a:r>
              <a:rPr lang="zh-CN" altLang="en-US" dirty="0">
                <a:solidFill>
                  <a:srgbClr val="002060"/>
                </a:solidFill>
                <a:effectLst>
                  <a:outerShdw blurRad="38100" dist="38100" dir="2700000" algn="tl">
                    <a:srgbClr val="C0C0C0"/>
                  </a:outerShdw>
                </a:effectLst>
                <a:latin typeface="Arial" charset="0"/>
                <a:ea typeface="宋体" pitchFamily="2" charset="-122"/>
              </a:rPr>
              <a:t>）</a:t>
            </a:r>
          </a:p>
        </p:txBody>
      </p:sp>
    </p:spTree>
    <p:extLst>
      <p:ext uri="{BB962C8B-B14F-4D97-AF65-F5344CB8AC3E}">
        <p14:creationId xmlns:p14="http://schemas.microsoft.com/office/powerpoint/2010/main" xmlns="" val="3465006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 name="Rectangle 4"/>
          <p:cNvSpPr>
            <a:spLocks noChangeArrowheads="1"/>
          </p:cNvSpPr>
          <p:nvPr/>
        </p:nvSpPr>
        <p:spPr bwMode="auto">
          <a:xfrm>
            <a:off x="875960" y="1065212"/>
            <a:ext cx="10661904" cy="4797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solidFill>
                  <a:srgbClr val="008000"/>
                </a:solidFill>
                <a:latin typeface="华文琥珀" panose="02010800040101010101" pitchFamily="2" charset="-122"/>
                <a:ea typeface="华文琥珀" panose="02010800040101010101" pitchFamily="2" charset="-122"/>
              </a:rPr>
              <a:t>  </a:t>
            </a:r>
            <a:r>
              <a:rPr lang="zh-CN" altLang="en-US" sz="2400" dirty="0">
                <a:latin typeface="方正粗黑宋简体" panose="02000000000000000000" pitchFamily="2" charset="-122"/>
                <a:ea typeface="方正粗黑宋简体" panose="02000000000000000000" pitchFamily="2" charset="-122"/>
              </a:rPr>
              <a:t>爱情八种类型</a:t>
            </a:r>
            <a:endParaRPr lang="en-US" altLang="zh-CN" sz="2800" dirty="0">
              <a:latin typeface="方正粗黑宋简体" panose="02000000000000000000" pitchFamily="2" charset="-122"/>
              <a:ea typeface="方正粗黑宋简体" panose="02000000000000000000" pitchFamily="2" charset="-122"/>
            </a:endParaRPr>
          </a:p>
          <a:p>
            <a:pPr eaLnBrk="1" hangingPunct="1">
              <a:spcBef>
                <a:spcPct val="0"/>
              </a:spcBef>
              <a:buFontTx/>
              <a:buNone/>
            </a:pPr>
            <a:endParaRPr lang="en-US" altLang="zh-CN" sz="2800" dirty="0">
              <a:solidFill>
                <a:srgbClr val="008000"/>
              </a:solidFill>
              <a:latin typeface="楷体_GB2312" pitchFamily="49" charset="-122"/>
              <a:ea typeface="楷体_GB2312" pitchFamily="49" charset="-122"/>
            </a:endParaRPr>
          </a:p>
          <a:p>
            <a:pPr eaLnBrk="1" hangingPunct="1">
              <a:spcBef>
                <a:spcPct val="0"/>
              </a:spcBef>
            </a:pPr>
            <a:r>
              <a:rPr lang="zh-CN" altLang="en-US" sz="1800" dirty="0">
                <a:latin typeface="微软雅黑" panose="020B0503020204020204" pitchFamily="34" charset="-122"/>
                <a:ea typeface="微软雅黑" panose="020B0503020204020204" pitchFamily="34" charset="-122"/>
              </a:rPr>
              <a:t>无爱</a:t>
            </a:r>
            <a:r>
              <a:rPr lang="en-US" altLang="zh-CN"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Nonlove</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：三个因素都不具备。</a:t>
            </a:r>
            <a:endParaRPr lang="en-US" altLang="zh-CN" sz="1800" dirty="0">
              <a:latin typeface="微软雅黑" panose="020B0503020204020204" pitchFamily="34" charset="-122"/>
              <a:ea typeface="微软雅黑" panose="020B0503020204020204" pitchFamily="34" charset="-122"/>
            </a:endParaRPr>
          </a:p>
          <a:p>
            <a:pPr eaLnBrk="1" hangingPunct="1">
              <a:spcBef>
                <a:spcPct val="0"/>
              </a:spcBef>
            </a:pP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pPr>
            <a:r>
              <a:rPr lang="zh-CN" altLang="en-US" sz="1800" dirty="0">
                <a:latin typeface="微软雅黑" panose="020B0503020204020204" pitchFamily="34" charset="-122"/>
                <a:ea typeface="微软雅黑" panose="020B0503020204020204" pitchFamily="34" charset="-122"/>
              </a:rPr>
              <a:t>喜爱</a:t>
            </a:r>
            <a:r>
              <a:rPr lang="en-US" altLang="zh-CN" sz="1800" dirty="0">
                <a:latin typeface="微软雅黑" panose="020B0503020204020204" pitchFamily="34" charset="-122"/>
                <a:ea typeface="微软雅黑" panose="020B0503020204020204" pitchFamily="34" charset="-122"/>
              </a:rPr>
              <a:t>(Liking)</a:t>
            </a:r>
            <a:r>
              <a:rPr lang="zh-CN" altLang="en-US" sz="1800" dirty="0">
                <a:latin typeface="微软雅黑" panose="020B0503020204020204" pitchFamily="34" charset="-122"/>
                <a:ea typeface="微软雅黑" panose="020B0503020204020204" pitchFamily="34" charset="-122"/>
              </a:rPr>
              <a:t>：只有亲密关系。在一起感觉很舒服，但是觉得缺少激情，也不一定愿意厮守终生。 </a:t>
            </a:r>
            <a:endParaRPr lang="en-US" altLang="zh-CN" sz="1800" dirty="0">
              <a:latin typeface="微软雅黑" panose="020B0503020204020204" pitchFamily="34" charset="-122"/>
              <a:ea typeface="微软雅黑" panose="020B0503020204020204" pitchFamily="34" charset="-122"/>
            </a:endParaRPr>
          </a:p>
          <a:p>
            <a:pPr eaLnBrk="1" hangingPunct="1">
              <a:spcBef>
                <a:spcPct val="0"/>
              </a:spcBef>
            </a:pP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pPr>
            <a:r>
              <a:rPr lang="zh-CN" altLang="en-US" sz="1800" dirty="0">
                <a:latin typeface="微软雅黑" panose="020B0503020204020204" pitchFamily="34" charset="-122"/>
                <a:ea typeface="微软雅黑" panose="020B0503020204020204" pitchFamily="34" charset="-122"/>
              </a:rPr>
              <a:t>痴迷的爱</a:t>
            </a:r>
            <a:r>
              <a:rPr lang="en-US" altLang="zh-CN" sz="1800" dirty="0">
                <a:latin typeface="微软雅黑" panose="020B0503020204020204" pitchFamily="34" charset="-122"/>
                <a:ea typeface="微软雅黑" panose="020B0503020204020204" pitchFamily="34" charset="-122"/>
              </a:rPr>
              <a:t>(Infatuated love) </a:t>
            </a:r>
            <a:r>
              <a:rPr lang="zh-CN" altLang="en-US" sz="1800" dirty="0">
                <a:latin typeface="微软雅黑" panose="020B0503020204020204" pitchFamily="34" charset="-122"/>
                <a:ea typeface="微软雅黑" panose="020B0503020204020204" pitchFamily="34" charset="-122"/>
              </a:rPr>
              <a:t>：只有激情体验。认为对方有强烈吸引力，除此之外，对对方了解不多，也没有想过将来。 </a:t>
            </a:r>
            <a:endParaRPr lang="en-US" altLang="zh-CN" sz="1800" dirty="0">
              <a:latin typeface="微软雅黑" panose="020B0503020204020204" pitchFamily="34" charset="-122"/>
              <a:ea typeface="微软雅黑" panose="020B0503020204020204" pitchFamily="34" charset="-122"/>
            </a:endParaRPr>
          </a:p>
          <a:p>
            <a:pPr eaLnBrk="1" hangingPunct="1">
              <a:spcBef>
                <a:spcPct val="0"/>
              </a:spcBef>
            </a:pP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pPr>
            <a:r>
              <a:rPr lang="zh-CN" altLang="en-US" sz="1800" dirty="0">
                <a:latin typeface="微软雅黑" panose="020B0503020204020204" pitchFamily="34" charset="-122"/>
                <a:ea typeface="微软雅黑" panose="020B0503020204020204" pitchFamily="34" charset="-122"/>
              </a:rPr>
              <a:t>空洞的爱</a:t>
            </a:r>
            <a:r>
              <a:rPr lang="en-US" altLang="zh-CN" sz="1800" dirty="0">
                <a:latin typeface="微软雅黑" panose="020B0503020204020204" pitchFamily="34" charset="-122"/>
                <a:ea typeface="微软雅黑" panose="020B0503020204020204" pitchFamily="34" charset="-122"/>
              </a:rPr>
              <a:t>(Empty love)</a:t>
            </a:r>
            <a:r>
              <a:rPr lang="zh-CN" altLang="en-US" sz="1800" dirty="0">
                <a:latin typeface="微软雅黑" panose="020B0503020204020204" pitchFamily="34" charset="-122"/>
                <a:ea typeface="微软雅黑" panose="020B0503020204020204" pitchFamily="34" charset="-122"/>
              </a:rPr>
              <a:t>：只有承诺。 </a:t>
            </a:r>
            <a:endParaRPr lang="en-US" altLang="zh-CN" sz="1800" dirty="0">
              <a:latin typeface="微软雅黑" panose="020B0503020204020204" pitchFamily="34" charset="-122"/>
              <a:ea typeface="微软雅黑" panose="020B0503020204020204" pitchFamily="34" charset="-122"/>
            </a:endParaRPr>
          </a:p>
          <a:p>
            <a:pPr eaLnBrk="1" hangingPunct="1">
              <a:spcBef>
                <a:spcPct val="0"/>
              </a:spcBef>
            </a:pP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pPr>
            <a:r>
              <a:rPr lang="zh-CN" altLang="en-US" sz="1800" dirty="0">
                <a:latin typeface="微软雅黑" panose="020B0503020204020204" pitchFamily="34" charset="-122"/>
                <a:ea typeface="微软雅黑" panose="020B0503020204020204" pitchFamily="34" charset="-122"/>
              </a:rPr>
              <a:t>浪漫的爱</a:t>
            </a:r>
            <a:r>
              <a:rPr lang="en-US" altLang="zh-CN" sz="1800" dirty="0">
                <a:latin typeface="微软雅黑" panose="020B0503020204020204" pitchFamily="34" charset="-122"/>
                <a:ea typeface="微软雅黑" panose="020B0503020204020204" pitchFamily="34" charset="-122"/>
              </a:rPr>
              <a:t>(Romantic love) </a:t>
            </a:r>
            <a:r>
              <a:rPr lang="zh-CN" altLang="en-US" sz="1800" dirty="0">
                <a:latin typeface="微软雅黑" panose="020B0503020204020204" pitchFamily="34" charset="-122"/>
                <a:ea typeface="微软雅黑" panose="020B0503020204020204" pitchFamily="34" charset="-122"/>
              </a:rPr>
              <a:t>：有亲密关系和激情体验，没有承诺。 </a:t>
            </a:r>
            <a:endParaRPr lang="en-US" altLang="zh-CN" sz="1800" dirty="0">
              <a:latin typeface="微软雅黑" panose="020B0503020204020204" pitchFamily="34" charset="-122"/>
              <a:ea typeface="微软雅黑" panose="020B0503020204020204" pitchFamily="34" charset="-122"/>
            </a:endParaRPr>
          </a:p>
          <a:p>
            <a:pPr eaLnBrk="1" hangingPunct="1">
              <a:spcBef>
                <a:spcPct val="0"/>
              </a:spcBef>
            </a:pP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pPr>
            <a:r>
              <a:rPr lang="zh-CN" altLang="en-US" sz="1800" dirty="0">
                <a:latin typeface="微软雅黑" panose="020B0503020204020204" pitchFamily="34" charset="-122"/>
                <a:ea typeface="微软雅黑" panose="020B0503020204020204" pitchFamily="34" charset="-122"/>
              </a:rPr>
              <a:t>伴侣的爱</a:t>
            </a:r>
            <a:r>
              <a:rPr lang="en-US" altLang="zh-CN" sz="1800" dirty="0">
                <a:latin typeface="微软雅黑" panose="020B0503020204020204" pitchFamily="34" charset="-122"/>
                <a:ea typeface="微软雅黑" panose="020B0503020204020204" pitchFamily="34" charset="-122"/>
              </a:rPr>
              <a:t>(Companionate love) </a:t>
            </a:r>
            <a:r>
              <a:rPr lang="zh-CN" altLang="en-US" sz="1800" dirty="0">
                <a:latin typeface="微软雅黑" panose="020B0503020204020204" pitchFamily="34" charset="-122"/>
                <a:ea typeface="微软雅黑" panose="020B0503020204020204" pitchFamily="34" charset="-122"/>
              </a:rPr>
              <a:t>：有亲密关系和承诺，缺乏激情。 </a:t>
            </a:r>
            <a:endParaRPr lang="en-US" altLang="zh-CN" sz="1800" dirty="0">
              <a:latin typeface="微软雅黑" panose="020B0503020204020204" pitchFamily="34" charset="-122"/>
              <a:ea typeface="微软雅黑" panose="020B0503020204020204" pitchFamily="34" charset="-122"/>
            </a:endParaRPr>
          </a:p>
          <a:p>
            <a:pPr eaLnBrk="1" hangingPunct="1">
              <a:spcBef>
                <a:spcPct val="0"/>
              </a:spcBef>
            </a:pP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pPr>
            <a:r>
              <a:rPr lang="zh-CN" altLang="en-US" sz="1800" dirty="0">
                <a:latin typeface="微软雅黑" panose="020B0503020204020204" pitchFamily="34" charset="-122"/>
                <a:ea typeface="微软雅黑" panose="020B0503020204020204" pitchFamily="34" charset="-122"/>
              </a:rPr>
              <a:t>愚昧的爱</a:t>
            </a:r>
            <a:r>
              <a:rPr lang="en-US" altLang="zh-CN" sz="1800" dirty="0">
                <a:latin typeface="微软雅黑" panose="020B0503020204020204" pitchFamily="34" charset="-122"/>
                <a:ea typeface="微软雅黑" panose="020B0503020204020204" pitchFamily="34" charset="-122"/>
              </a:rPr>
              <a:t>(Fatuous love)</a:t>
            </a:r>
            <a:r>
              <a:rPr lang="zh-CN" altLang="en-US" sz="1800" dirty="0">
                <a:latin typeface="微软雅黑" panose="020B0503020204020204" pitchFamily="34" charset="-122"/>
                <a:ea typeface="微软雅黑" panose="020B0503020204020204" pitchFamily="34" charset="-122"/>
              </a:rPr>
              <a:t>：有激情和承诺，没有亲密关系。 </a:t>
            </a:r>
            <a:endParaRPr lang="en-US" altLang="zh-CN" sz="1800" dirty="0">
              <a:latin typeface="微软雅黑" panose="020B0503020204020204" pitchFamily="34" charset="-122"/>
              <a:ea typeface="微软雅黑" panose="020B0503020204020204" pitchFamily="34" charset="-122"/>
            </a:endParaRPr>
          </a:p>
          <a:p>
            <a:pPr eaLnBrk="1" hangingPunct="1">
              <a:spcBef>
                <a:spcPct val="0"/>
              </a:spcBef>
            </a:pP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pPr>
            <a:r>
              <a:rPr lang="zh-CN" altLang="en-US" sz="1800" dirty="0">
                <a:latin typeface="微软雅黑" panose="020B0503020204020204" pitchFamily="34" charset="-122"/>
                <a:ea typeface="微软雅黑" panose="020B0503020204020204" pitchFamily="34" charset="-122"/>
              </a:rPr>
              <a:t>完美的爱</a:t>
            </a:r>
            <a:r>
              <a:rPr lang="en-US" altLang="zh-CN" sz="1800" dirty="0">
                <a:latin typeface="微软雅黑" panose="020B0503020204020204" pitchFamily="34" charset="-122"/>
                <a:ea typeface="微软雅黑" panose="020B0503020204020204" pitchFamily="34" charset="-122"/>
              </a:rPr>
              <a:t>(Consummate love)</a:t>
            </a:r>
            <a:r>
              <a:rPr lang="zh-CN" altLang="en-US" sz="1800" dirty="0">
                <a:latin typeface="微软雅黑" panose="020B0503020204020204" pitchFamily="34" charset="-122"/>
                <a:ea typeface="微软雅黑" panose="020B0503020204020204" pitchFamily="34" charset="-122"/>
              </a:rPr>
              <a:t>：同时具备三要素。 </a:t>
            </a:r>
          </a:p>
          <a:p>
            <a:pPr>
              <a:spcBef>
                <a:spcPct val="0"/>
              </a:spcBef>
            </a:pPr>
            <a:endParaRPr lang="zh-CN" altLang="en-US" sz="1800" dirty="0">
              <a:latin typeface="微软雅黑" panose="020B0503020204020204" pitchFamily="34" charset="-122"/>
              <a:ea typeface="微软雅黑" panose="020B0503020204020204" pitchFamily="34" charset="-122"/>
            </a:endParaRPr>
          </a:p>
          <a:p>
            <a:pPr>
              <a:spcBef>
                <a:spcPct val="0"/>
              </a:spcBef>
              <a:buFontTx/>
              <a:buNone/>
            </a:pPr>
            <a:endParaRPr lang="en-US" altLang="zh-CN" sz="18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xmlns="" id="{0706F643-02FA-4280-8A97-0F9F344A203A}"/>
              </a:ext>
            </a:extLst>
          </p:cNvPr>
          <p:cNvPicPr>
            <a:picLocks noChangeAspect="1"/>
          </p:cNvPicPr>
          <p:nvPr/>
        </p:nvPicPr>
        <p:blipFill>
          <a:blip r:embed="rId2" cstate="print"/>
          <a:stretch>
            <a:fillRect/>
          </a:stretch>
        </p:blipFill>
        <p:spPr>
          <a:xfrm>
            <a:off x="8923768" y="3901133"/>
            <a:ext cx="1529919" cy="2294878"/>
          </a:xfrm>
          <a:prstGeom prst="rect">
            <a:avLst/>
          </a:prstGeom>
          <a:effectLst>
            <a:softEdge rad="317500"/>
          </a:effectLst>
        </p:spPr>
      </p:pic>
    </p:spTree>
    <p:extLst>
      <p:ext uri="{BB962C8B-B14F-4D97-AF65-F5344CB8AC3E}">
        <p14:creationId xmlns:p14="http://schemas.microsoft.com/office/powerpoint/2010/main" xmlns="" val="25658508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162823" name="Picture 10" descr="love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31061" y="1073104"/>
            <a:ext cx="7273925" cy="525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767170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10242" name="Picture 2" descr="https://timgsa.baidu.com/timg?image&amp;quality=80&amp;size=b9999_10000&amp;sec=1605679786548&amp;di=845f5b03d08d7e9f0d1274b4a9938019&amp;imgtype=0&amp;src=http%3A%2F%2Fimg.ewenku.net%2Fa9ec08ae8f4988cd19df5ffb878323bd%2F10.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12088"/>
          <a:stretch/>
        </p:blipFill>
        <p:spPr bwMode="auto">
          <a:xfrm>
            <a:off x="1679575" y="1234441"/>
            <a:ext cx="8946451" cy="522421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1995749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5">
            <a:extLst>
              <a:ext uri="{FF2B5EF4-FFF2-40B4-BE49-F238E27FC236}">
                <a16:creationId xmlns="" xmlns:a16="http://schemas.microsoft.com/office/drawing/2014/main" id="{01A81187-7386-46F4-AEBE-52E94A5A9DBC}"/>
              </a:ext>
            </a:extLst>
          </p:cNvPr>
          <p:cNvSpPr>
            <a:spLocks noChangeArrowheads="1"/>
          </p:cNvSpPr>
          <p:nvPr/>
        </p:nvSpPr>
        <p:spPr bwMode="auto">
          <a:xfrm>
            <a:off x="1524001" y="3015734"/>
            <a:ext cx="184731" cy="3693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solidFill>
                <a:srgbClr val="0000FF"/>
              </a:solidFill>
              <a:latin typeface="Arial" panose="020B0604020202020204" pitchFamily="34" charset="0"/>
            </a:endParaRPr>
          </a:p>
        </p:txBody>
      </p:sp>
      <p:graphicFrame>
        <p:nvGraphicFramePr>
          <p:cNvPr id="205836" name="Group 12">
            <a:extLst>
              <a:ext uri="{FF2B5EF4-FFF2-40B4-BE49-F238E27FC236}">
                <a16:creationId xmlns="" xmlns:a16="http://schemas.microsoft.com/office/drawing/2014/main" id="{DB9CB255-FF92-4794-B1B7-7DB60DF8FB5D}"/>
              </a:ext>
            </a:extLst>
          </p:cNvPr>
          <p:cNvGraphicFramePr>
            <a:graphicFrameLocks noGrp="1"/>
          </p:cNvGraphicFramePr>
          <p:nvPr/>
        </p:nvGraphicFramePr>
        <p:xfrm>
          <a:off x="2279650" y="1916113"/>
          <a:ext cx="7380288" cy="2590800"/>
        </p:xfrm>
        <a:graphic>
          <a:graphicData uri="http://schemas.openxmlformats.org/drawingml/2006/table">
            <a:tbl>
              <a:tblPr/>
              <a:tblGrid>
                <a:gridCol w="7380288">
                  <a:extLst>
                    <a:ext uri="{9D8B030D-6E8A-4147-A177-3AD203B41FA5}">
                      <a16:colId xmlns="" xmlns:a16="http://schemas.microsoft.com/office/drawing/2014/main" val="20000"/>
                    </a:ext>
                  </a:extLst>
                </a:gridCol>
              </a:tblGrid>
              <a:tr h="1900238">
                <a:tc>
                  <a:txBody>
                    <a:bodyPr/>
                    <a:lstStyle>
                      <a:lvl1pPr eaLnBrk="0" hangingPunct="0">
                        <a:spcBef>
                          <a:spcPct val="20000"/>
                        </a:spcBef>
                        <a:buFont typeface="Arial" charset="0"/>
                        <a:defRPr sz="2800">
                          <a:solidFill>
                            <a:schemeClr val="tx1"/>
                          </a:solidFill>
                          <a:latin typeface="Calibri" pitchFamily="34" charset="0"/>
                          <a:ea typeface="宋体" pitchFamily="2" charset="-122"/>
                        </a:defRPr>
                      </a:lvl1pPr>
                      <a:lvl2pPr marL="742950" indent="-285750" eaLnBrk="0" hangingPunct="0">
                        <a:spcBef>
                          <a:spcPct val="20000"/>
                        </a:spcBef>
                        <a:buFont typeface="Arial" charset="0"/>
                        <a:defRPr sz="2400">
                          <a:solidFill>
                            <a:schemeClr val="tx1"/>
                          </a:solidFill>
                          <a:latin typeface="Calibri" pitchFamily="34" charset="0"/>
                          <a:ea typeface="宋体" pitchFamily="2" charset="-122"/>
                        </a:defRPr>
                      </a:lvl2pPr>
                      <a:lvl3pPr marL="1143000" indent="-228600" eaLnBrk="0" hangingPunct="0">
                        <a:spcBef>
                          <a:spcPct val="20000"/>
                        </a:spcBef>
                        <a:buFont typeface="Arial" charset="0"/>
                        <a:defRPr sz="2000">
                          <a:solidFill>
                            <a:schemeClr val="tx1"/>
                          </a:solidFill>
                          <a:latin typeface="Calibri" pitchFamily="34" charset="0"/>
                          <a:ea typeface="宋体" pitchFamily="2" charset="-122"/>
                        </a:defRPr>
                      </a:lvl3pPr>
                      <a:lvl4pPr marL="1600200" indent="-228600" eaLnBrk="0" hangingPunct="0">
                        <a:spcBef>
                          <a:spcPct val="20000"/>
                        </a:spcBef>
                        <a:buFont typeface="Arial" charset="0"/>
                        <a:defRPr>
                          <a:solidFill>
                            <a:schemeClr val="tx1"/>
                          </a:solidFill>
                          <a:latin typeface="Calibri" pitchFamily="34" charset="0"/>
                          <a:ea typeface="宋体" pitchFamily="2" charset="-122"/>
                        </a:defRPr>
                      </a:lvl4pPr>
                      <a:lvl5pPr marL="2057400" indent="-228600" eaLnBrk="0" hangingPunct="0">
                        <a:spcBef>
                          <a:spcPct val="20000"/>
                        </a:spcBef>
                        <a:buFont typeface="Arial" charset="0"/>
                        <a:defRPr>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defRPr>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defRPr>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defRPr>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defRPr>
                          <a:solidFill>
                            <a:schemeClr val="tx1"/>
                          </a:solidFill>
                          <a:latin typeface="Calibri"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3600" b="1" i="0" u="none" strike="noStrike" cap="none" normalizeH="0" baseline="0" dirty="0">
                          <a:ln>
                            <a:noFill/>
                          </a:ln>
                          <a:solidFill>
                            <a:srgbClr val="AE4845"/>
                          </a:solidFill>
                          <a:effectLst/>
                          <a:latin typeface="隶书" pitchFamily="49" charset="-122"/>
                          <a:ea typeface="隶书" pitchFamily="49" charset="-122"/>
                          <a:cs typeface="Times New Roman" pitchFamily="18" charset="0"/>
                        </a:rPr>
                        <a:t>讨  论</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3600" b="1" i="0" u="none" strike="noStrike" cap="none" normalizeH="0" baseline="0" dirty="0">
                          <a:ln>
                            <a:noFill/>
                          </a:ln>
                          <a:solidFill>
                            <a:srgbClr val="AE4845"/>
                          </a:solidFill>
                          <a:effectLst/>
                          <a:latin typeface="隶书" pitchFamily="49" charset="-122"/>
                          <a:ea typeface="隶书" pitchFamily="49" charset="-122"/>
                          <a:cs typeface="Times New Roman" pitchFamily="18" charset="0"/>
                        </a:rPr>
                        <a:t>  什么是性？你如何理解性？怎么对待性？爱和性的关系是什么？</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zh-CN" altLang="en-US" sz="2800" b="1" i="0" u="none" strike="noStrike" cap="none" normalizeH="0" baseline="0" dirty="0">
                        <a:ln>
                          <a:noFill/>
                        </a:ln>
                        <a:solidFill>
                          <a:srgbClr val="0000FF"/>
                        </a:solidFill>
                        <a:effectLst/>
                        <a:latin typeface="隶书" pitchFamily="49" charset="-122"/>
                        <a:ea typeface="隶书" pitchFamily="49"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800" b="1" i="0" u="none" strike="noStrike" cap="none" normalizeH="0" baseline="0" dirty="0">
                          <a:ln>
                            <a:noFill/>
                          </a:ln>
                          <a:solidFill>
                            <a:schemeClr val="bg2"/>
                          </a:solidFill>
                          <a:effectLst/>
                          <a:latin typeface="黑体" pitchFamily="2" charset="-122"/>
                          <a:ea typeface="黑体" pitchFamily="2" charset="-122"/>
                          <a:cs typeface="Times New Roman"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extLst>
                  <a:ext uri="{0D108BD9-81ED-4DB2-BD59-A6C34878D82A}">
                    <a16:rowId xmlns="" xmlns:a16="http://schemas.microsoft.com/office/drawing/2014/main" val="10000"/>
                  </a:ext>
                </a:extLst>
              </a:tr>
            </a:tbl>
          </a:graphicData>
        </a:graphic>
      </p:graphicFrame>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 xmlns:a16="http://schemas.microsoft.com/office/drawing/2014/main" id="{F8FC641E-967F-4F51-B84F-77B8BEC76241}"/>
              </a:ext>
            </a:extLst>
          </p:cNvPr>
          <p:cNvSpPr>
            <a:spLocks noGrp="1" noChangeArrowheads="1"/>
          </p:cNvSpPr>
          <p:nvPr>
            <p:ph type="body" idx="4294967295"/>
          </p:nvPr>
        </p:nvSpPr>
        <p:spPr>
          <a:xfrm>
            <a:off x="2050473" y="2641601"/>
            <a:ext cx="5327650" cy="3517900"/>
          </a:xfrm>
        </p:spPr>
        <p:txBody>
          <a:bodyPr/>
          <a:lstStyle/>
          <a:p>
            <a:r>
              <a:rPr lang="zh-CN" altLang="en-US" sz="2400" b="1" dirty="0">
                <a:ea typeface="楷体_GB2312" pitchFamily="49" charset="-122"/>
              </a:rPr>
              <a:t>青年有性的需要是事实，是正常的生理现象。</a:t>
            </a:r>
          </a:p>
          <a:p>
            <a:r>
              <a:rPr lang="zh-CN" altLang="en-US" sz="2400" b="1" dirty="0">
                <a:ea typeface="楷体_GB2312" pitchFamily="49" charset="-122"/>
              </a:rPr>
              <a:t>顺其自然地看待自己的性生理和性心理现象，别把正常当异常。</a:t>
            </a:r>
          </a:p>
          <a:p>
            <a:r>
              <a:rPr lang="zh-CN" altLang="en-US" sz="2400" b="1" dirty="0">
                <a:ea typeface="楷体_GB2312" pitchFamily="49" charset="-122"/>
              </a:rPr>
              <a:t>虽然很多性的生理反应是与生俱来的，但成为完整独立的成年人所需要的心理、社交及环境等因素，是需要加以时日和渐进学习的。</a:t>
            </a:r>
          </a:p>
        </p:txBody>
      </p:sp>
      <p:sp>
        <p:nvSpPr>
          <p:cNvPr id="51203" name="Rectangle 3">
            <a:extLst>
              <a:ext uri="{FF2B5EF4-FFF2-40B4-BE49-F238E27FC236}">
                <a16:creationId xmlns="" xmlns:a16="http://schemas.microsoft.com/office/drawing/2014/main" id="{887BBD5B-2A32-455D-9ADC-9D371ED2906E}"/>
              </a:ext>
            </a:extLst>
          </p:cNvPr>
          <p:cNvSpPr>
            <a:spLocks noChangeArrowheads="1"/>
          </p:cNvSpPr>
          <p:nvPr/>
        </p:nvSpPr>
        <p:spPr bwMode="auto">
          <a:xfrm>
            <a:off x="1524001" y="3015734"/>
            <a:ext cx="184731" cy="3693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solidFill>
                <a:srgbClr val="0000FF"/>
              </a:solidFill>
              <a:latin typeface="Arial" panose="020B0604020202020204" pitchFamily="34" charset="0"/>
            </a:endParaRPr>
          </a:p>
        </p:txBody>
      </p:sp>
      <p:sp>
        <p:nvSpPr>
          <p:cNvPr id="51204" name="Rectangle 11">
            <a:extLst>
              <a:ext uri="{FF2B5EF4-FFF2-40B4-BE49-F238E27FC236}">
                <a16:creationId xmlns="" xmlns:a16="http://schemas.microsoft.com/office/drawing/2014/main" id="{3EC6AF82-DB19-476F-BF5D-A0EDA4829F06}"/>
              </a:ext>
            </a:extLst>
          </p:cNvPr>
          <p:cNvSpPr>
            <a:spLocks noChangeArrowheads="1"/>
          </p:cNvSpPr>
          <p:nvPr/>
        </p:nvSpPr>
        <p:spPr bwMode="auto">
          <a:xfrm>
            <a:off x="2711450" y="1268413"/>
            <a:ext cx="3816350" cy="685800"/>
          </a:xfrm>
          <a:prstGeom prst="rect">
            <a:avLst/>
          </a:prstGeom>
          <a:solidFill>
            <a:srgbClr val="FFFF66">
              <a:alpha val="50195"/>
            </a:srgbClr>
          </a:solidFill>
          <a:ln w="9525">
            <a:miter lim="800000"/>
            <a:headEnd/>
            <a:tailEnd/>
          </a:ln>
          <a:scene3d>
            <a:camera prst="legacyObliqueTopRight">
              <a:rot lat="20999981" lon="0" rev="0"/>
            </a:camera>
            <a:lightRig rig="legacyFlat4" dir="t"/>
          </a:scene3d>
          <a:sp3d extrusionH="227000" prstMaterial="legacyMetal">
            <a:bevelT w="13500" h="13500" prst="angle"/>
            <a:bevelB w="13500" h="13500" prst="angle"/>
            <a:extrusionClr>
              <a:srgbClr val="FFFF66"/>
            </a:extrusionClr>
            <a:contourClr>
              <a:srgbClr val="FFFF66"/>
            </a:contourClr>
          </a:sp3d>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b="1">
                <a:solidFill>
                  <a:srgbClr val="0000FF"/>
                </a:solidFill>
                <a:latin typeface="Arial" panose="020B0604020202020204" pitchFamily="34" charset="0"/>
                <a:ea typeface="黑体" panose="02010609060101010101" pitchFamily="49" charset="-122"/>
              </a:rPr>
              <a:t> </a:t>
            </a:r>
            <a:r>
              <a:rPr lang="zh-CN" altLang="en-US" b="1">
                <a:solidFill>
                  <a:srgbClr val="0000FF"/>
                </a:solidFill>
                <a:latin typeface="Arial" panose="020B0604020202020204" pitchFamily="34" charset="0"/>
                <a:ea typeface="黑体" panose="02010609060101010101" pitchFamily="49" charset="-122"/>
              </a:rPr>
              <a:t>如何看待性？</a:t>
            </a:r>
          </a:p>
        </p:txBody>
      </p:sp>
      <p:pic>
        <p:nvPicPr>
          <p:cNvPr id="51205" name="Picture 13" descr="u11841146">
            <a:extLst>
              <a:ext uri="{FF2B5EF4-FFF2-40B4-BE49-F238E27FC236}">
                <a16:creationId xmlns="" xmlns:a16="http://schemas.microsoft.com/office/drawing/2014/main" id="{16E84DA3-6624-46CA-9016-DB009A7F1EA2}"/>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401050" y="3284539"/>
            <a:ext cx="1511300" cy="2232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 xmlns:a16="http://schemas.microsoft.com/office/drawing/2014/main" id="{48CCA311-D3F9-4631-9D33-1E0E2DC952C0}"/>
              </a:ext>
            </a:extLst>
          </p:cNvPr>
          <p:cNvSpPr>
            <a:spLocks noGrp="1" noChangeArrowheads="1"/>
          </p:cNvSpPr>
          <p:nvPr>
            <p:ph type="body" idx="4294967295"/>
          </p:nvPr>
        </p:nvSpPr>
        <p:spPr>
          <a:xfrm>
            <a:off x="1930400" y="2409248"/>
            <a:ext cx="5832475" cy="3816350"/>
          </a:xfrm>
        </p:spPr>
        <p:txBody>
          <a:bodyPr/>
          <a:lstStyle/>
          <a:p>
            <a:pPr>
              <a:lnSpc>
                <a:spcPct val="90000"/>
              </a:lnSpc>
            </a:pPr>
            <a:r>
              <a:rPr lang="zh-CN" altLang="en-US" sz="2400" b="1" dirty="0">
                <a:latin typeface="楷体_GB2312" pitchFamily="49" charset="-122"/>
                <a:ea typeface="楷体_GB2312" pitchFamily="49" charset="-122"/>
              </a:rPr>
              <a:t>从正当的渠道了解性，从而为自己做好性爱知识方面的准备。这样的准备包括：了解两性的生理结构、性反应特点、性行为与边缘性行为种类；了解生殖是如何发生的，不同的避孕方法的效果，以及如何正确使用。</a:t>
            </a:r>
          </a:p>
          <a:p>
            <a:pPr>
              <a:lnSpc>
                <a:spcPct val="90000"/>
              </a:lnSpc>
            </a:pPr>
            <a:r>
              <a:rPr lang="zh-CN" altLang="en-US" sz="2400" b="1" dirty="0">
                <a:latin typeface="楷体_GB2312" pitchFamily="49" charset="-122"/>
                <a:ea typeface="楷体_GB2312" pitchFamily="49" charset="-122"/>
              </a:rPr>
              <a:t>对性病有正确的认识，了解性病感染的途径，并知道如何预防。</a:t>
            </a:r>
          </a:p>
          <a:p>
            <a:pPr>
              <a:lnSpc>
                <a:spcPct val="90000"/>
              </a:lnSpc>
            </a:pPr>
            <a:r>
              <a:rPr lang="zh-CN" altLang="en-US" sz="2400" b="1" dirty="0">
                <a:latin typeface="楷体_GB2312" pitchFamily="49" charset="-122"/>
                <a:ea typeface="楷体_GB2312" pitchFamily="49" charset="-122"/>
              </a:rPr>
              <a:t>知道怎么去尊重、体贴爱人，维持良性的沟通、培养负责的态度和保护自己。 </a:t>
            </a:r>
          </a:p>
        </p:txBody>
      </p:sp>
      <p:sp>
        <p:nvSpPr>
          <p:cNvPr id="52227" name="Rectangle 3">
            <a:extLst>
              <a:ext uri="{FF2B5EF4-FFF2-40B4-BE49-F238E27FC236}">
                <a16:creationId xmlns="" xmlns:a16="http://schemas.microsoft.com/office/drawing/2014/main" id="{5AEB6D8C-D680-4CA2-AA5B-DA8F2DE03203}"/>
              </a:ext>
            </a:extLst>
          </p:cNvPr>
          <p:cNvSpPr>
            <a:spLocks noChangeArrowheads="1"/>
          </p:cNvSpPr>
          <p:nvPr/>
        </p:nvSpPr>
        <p:spPr bwMode="auto">
          <a:xfrm>
            <a:off x="2063750" y="1196975"/>
            <a:ext cx="6192838" cy="685800"/>
          </a:xfrm>
          <a:prstGeom prst="rect">
            <a:avLst/>
          </a:prstGeom>
          <a:solidFill>
            <a:srgbClr val="FFFF66">
              <a:alpha val="50195"/>
            </a:srgbClr>
          </a:solidFill>
          <a:ln w="9525">
            <a:miter lim="800000"/>
            <a:headEnd/>
            <a:tailEnd/>
          </a:ln>
          <a:scene3d>
            <a:camera prst="legacyObliqueTopRight">
              <a:rot lat="20999981" lon="0" rev="0"/>
            </a:camera>
            <a:lightRig rig="legacyFlat4" dir="t"/>
          </a:scene3d>
          <a:sp3d extrusionH="227000" prstMaterial="legacyMetal">
            <a:bevelT w="13500" h="13500" prst="angle"/>
            <a:bevelB w="13500" h="13500" prst="angle"/>
            <a:extrusionClr>
              <a:srgbClr val="FFFF66"/>
            </a:extrusionClr>
            <a:contourClr>
              <a:srgbClr val="FFFF66"/>
            </a:contourClr>
          </a:sp3d>
        </p:spPr>
        <p:txBody>
          <a:bodyPr wrap="none" anchor="ctr">
            <a:flatTx/>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en-US" altLang="zh-CN" b="1">
                <a:solidFill>
                  <a:srgbClr val="0000FF"/>
                </a:solidFill>
                <a:latin typeface="Arial" panose="020B0604020202020204" pitchFamily="34" charset="0"/>
                <a:ea typeface="黑体" panose="02010609060101010101" pitchFamily="49" charset="-122"/>
              </a:rPr>
              <a:t>   </a:t>
            </a:r>
            <a:r>
              <a:rPr lang="zh-CN" altLang="en-US" b="1">
                <a:solidFill>
                  <a:srgbClr val="0000FF"/>
                </a:solidFill>
                <a:latin typeface="Arial" panose="020B0604020202020204" pitchFamily="34" charset="0"/>
                <a:ea typeface="黑体" panose="02010609060101010101" pitchFamily="49" charset="-122"/>
              </a:rPr>
              <a:t>假如你对性不了解，可以这样做：</a:t>
            </a:r>
          </a:p>
        </p:txBody>
      </p:sp>
      <p:pic>
        <p:nvPicPr>
          <p:cNvPr id="52228" name="Picture 6" descr="gdo0067">
            <a:extLst>
              <a:ext uri="{FF2B5EF4-FFF2-40B4-BE49-F238E27FC236}">
                <a16:creationId xmlns="" xmlns:a16="http://schemas.microsoft.com/office/drawing/2014/main" id="{DAE47B43-965E-4731-8EDB-DCE3F8453F54}"/>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543926" y="3429001"/>
            <a:ext cx="1368425" cy="2447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3" name="矩形 2"/>
          <p:cNvSpPr/>
          <p:nvPr/>
        </p:nvSpPr>
        <p:spPr>
          <a:xfrm>
            <a:off x="2952750" y="1598613"/>
            <a:ext cx="3467100" cy="584200"/>
          </a:xfrm>
          <a:prstGeom prst="rect">
            <a:avLst/>
          </a:prstGeom>
        </p:spPr>
        <p:txBody>
          <a:bodyPr wrap="none">
            <a:spAutoFit/>
          </a:bodyPr>
          <a:lstStyle/>
          <a:p>
            <a:pPr>
              <a:defRPr/>
            </a:pPr>
            <a:r>
              <a:rPr lang="zh-CN" altLang="zh-CN" sz="3200" kern="0" dirty="0">
                <a:latin typeface="方正粗黑宋简体" panose="02000000000000000000" pitchFamily="2" charset="-122"/>
                <a:ea typeface="方正粗黑宋简体" panose="02000000000000000000" pitchFamily="2" charset="-122"/>
              </a:rPr>
              <a:t>恋爱中的道德规范</a:t>
            </a:r>
            <a:endParaRPr lang="en-US" altLang="zh-CN" sz="3200" kern="0" dirty="0">
              <a:latin typeface="方正粗黑宋简体" panose="02000000000000000000" pitchFamily="2" charset="-122"/>
              <a:ea typeface="方正粗黑宋简体" panose="02000000000000000000" pitchFamily="2" charset="-122"/>
            </a:endParaRPr>
          </a:p>
        </p:txBody>
      </p:sp>
      <p:pic>
        <p:nvPicPr>
          <p:cNvPr id="4" name="图片 3"/>
          <p:cNvPicPr>
            <a:picLocks noChangeAspect="1"/>
          </p:cNvPicPr>
          <p:nvPr/>
        </p:nvPicPr>
        <p:blipFill rotWithShape="1">
          <a:blip r:embed="rId2">
            <a:extLst>
              <a:ext uri="{28A0092B-C50C-407E-A947-70E740481C1C}">
                <a14:useLocalDpi xmlns:a14="http://schemas.microsoft.com/office/drawing/2010/main" xmlns="" val="0"/>
              </a:ext>
            </a:extLst>
          </a:blip>
          <a:srcRect b="5200"/>
          <a:stretch/>
        </p:blipFill>
        <p:spPr>
          <a:xfrm>
            <a:off x="7253508" y="3400916"/>
            <a:ext cx="2661826" cy="2448999"/>
          </a:xfrm>
          <a:prstGeom prst="rect">
            <a:avLst/>
          </a:prstGeom>
          <a:effectLst>
            <a:softEdge rad="127000"/>
          </a:effectLst>
        </p:spPr>
      </p:pic>
      <p:grpSp>
        <p:nvGrpSpPr>
          <p:cNvPr id="10" name="Group 3"/>
          <p:cNvGrpSpPr>
            <a:grpSpLocks/>
          </p:cNvGrpSpPr>
          <p:nvPr/>
        </p:nvGrpSpPr>
        <p:grpSpPr bwMode="auto">
          <a:xfrm>
            <a:off x="2743200" y="2949576"/>
            <a:ext cx="4008438" cy="752475"/>
            <a:chOff x="1664" y="864"/>
            <a:chExt cx="2350" cy="474"/>
          </a:xfrm>
        </p:grpSpPr>
        <p:sp>
          <p:nvSpPr>
            <p:cNvPr id="157712" name="Rectangle 4"/>
            <p:cNvSpPr>
              <a:spLocks noChangeArrowheads="1"/>
            </p:cNvSpPr>
            <p:nvPr/>
          </p:nvSpPr>
          <p:spPr bwMode="auto">
            <a:xfrm>
              <a:off x="1664" y="864"/>
              <a:ext cx="2350" cy="291"/>
            </a:xfrm>
            <a:prstGeom prst="rect">
              <a:avLst/>
            </a:prstGeom>
            <a:noFill/>
            <a:ln w="9525">
              <a:solidFill>
                <a:srgbClr val="FFFF66"/>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dirty="0">
                  <a:solidFill>
                    <a:srgbClr val="002060"/>
                  </a:solidFill>
                  <a:latin typeface="微软雅黑" panose="020B0503020204020204" pitchFamily="34" charset="-122"/>
                  <a:ea typeface="微软雅黑" panose="020B0503020204020204" pitchFamily="34" charset="-122"/>
                </a:rPr>
                <a:t>尊重人格平等</a:t>
              </a:r>
            </a:p>
          </p:txBody>
        </p:sp>
        <p:sp>
          <p:nvSpPr>
            <p:cNvPr id="12" name="Rectangle 5"/>
            <p:cNvSpPr>
              <a:spLocks noChangeArrowheads="1"/>
            </p:cNvSpPr>
            <p:nvPr/>
          </p:nvSpPr>
          <p:spPr bwMode="auto">
            <a:xfrm>
              <a:off x="1790" y="1242"/>
              <a:ext cx="2182" cy="96"/>
            </a:xfrm>
            <a:prstGeom prst="rect">
              <a:avLst/>
            </a:prstGeom>
            <a:gradFill rotWithShape="0">
              <a:gsLst>
                <a:gs pos="0">
                  <a:srgbClr val="FFCC00"/>
                </a:gs>
                <a:gs pos="100000">
                  <a:srgbClr val="FFFF99"/>
                </a:gs>
              </a:gsLst>
              <a:lin ang="0" scaled="1"/>
            </a:gradFill>
            <a:ln w="9525">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grpSp>
        <p:nvGrpSpPr>
          <p:cNvPr id="13" name="Group 6"/>
          <p:cNvGrpSpPr>
            <a:grpSpLocks/>
          </p:cNvGrpSpPr>
          <p:nvPr/>
        </p:nvGrpSpPr>
        <p:grpSpPr bwMode="auto">
          <a:xfrm>
            <a:off x="2959101" y="4030664"/>
            <a:ext cx="3743325" cy="752475"/>
            <a:chOff x="1790" y="1584"/>
            <a:chExt cx="2179" cy="474"/>
          </a:xfrm>
        </p:grpSpPr>
        <p:sp>
          <p:nvSpPr>
            <p:cNvPr id="157710" name="Rectangle 7"/>
            <p:cNvSpPr>
              <a:spLocks noChangeArrowheads="1"/>
            </p:cNvSpPr>
            <p:nvPr/>
          </p:nvSpPr>
          <p:spPr bwMode="auto">
            <a:xfrm>
              <a:off x="2013" y="1584"/>
              <a:ext cx="1664" cy="291"/>
            </a:xfrm>
            <a:prstGeom prst="rect">
              <a:avLst/>
            </a:prstGeom>
            <a:noFill/>
            <a:ln w="9525">
              <a:solidFill>
                <a:srgbClr val="FFFF66"/>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dirty="0">
                  <a:solidFill>
                    <a:srgbClr val="002060"/>
                  </a:solidFill>
                  <a:latin typeface="微软雅黑" panose="020B0503020204020204" pitchFamily="34" charset="-122"/>
                  <a:ea typeface="微软雅黑" panose="020B0503020204020204" pitchFamily="34" charset="-122"/>
                </a:rPr>
                <a:t>自觉承担责任</a:t>
              </a:r>
            </a:p>
          </p:txBody>
        </p:sp>
        <p:sp>
          <p:nvSpPr>
            <p:cNvPr id="15" name="Rectangle 8"/>
            <p:cNvSpPr>
              <a:spLocks noChangeArrowheads="1"/>
            </p:cNvSpPr>
            <p:nvPr/>
          </p:nvSpPr>
          <p:spPr bwMode="auto">
            <a:xfrm>
              <a:off x="1790" y="1962"/>
              <a:ext cx="2179" cy="96"/>
            </a:xfrm>
            <a:prstGeom prst="rect">
              <a:avLst/>
            </a:prstGeom>
            <a:gradFill rotWithShape="0">
              <a:gsLst>
                <a:gs pos="0">
                  <a:srgbClr val="FFCC00"/>
                </a:gs>
                <a:gs pos="100000">
                  <a:srgbClr val="FFFF99"/>
                </a:gs>
              </a:gsLst>
              <a:lin ang="0" scaled="1"/>
            </a:gradFill>
            <a:ln w="9525">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grpSp>
        <p:nvGrpSpPr>
          <p:cNvPr id="16" name="Group 9"/>
          <p:cNvGrpSpPr>
            <a:grpSpLocks/>
          </p:cNvGrpSpPr>
          <p:nvPr/>
        </p:nvGrpSpPr>
        <p:grpSpPr bwMode="auto">
          <a:xfrm>
            <a:off x="2959101" y="5254626"/>
            <a:ext cx="3743325" cy="747713"/>
            <a:chOff x="1784" y="2337"/>
            <a:chExt cx="2179" cy="471"/>
          </a:xfrm>
        </p:grpSpPr>
        <p:sp>
          <p:nvSpPr>
            <p:cNvPr id="157708" name="Rectangle 10"/>
            <p:cNvSpPr>
              <a:spLocks noChangeArrowheads="1"/>
            </p:cNvSpPr>
            <p:nvPr/>
          </p:nvSpPr>
          <p:spPr bwMode="auto">
            <a:xfrm>
              <a:off x="2252" y="2337"/>
              <a:ext cx="1182" cy="291"/>
            </a:xfrm>
            <a:prstGeom prst="rect">
              <a:avLst/>
            </a:prstGeom>
            <a:noFill/>
            <a:ln w="9525">
              <a:solidFill>
                <a:srgbClr val="FFFF66"/>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pPr>
              <a:r>
                <a:rPr kumimoji="1" lang="zh-CN" altLang="en-US" sz="2400" dirty="0">
                  <a:solidFill>
                    <a:srgbClr val="002060"/>
                  </a:solidFill>
                  <a:latin typeface="微软雅黑" panose="020B0503020204020204" pitchFamily="34" charset="-122"/>
                  <a:ea typeface="微软雅黑" panose="020B0503020204020204" pitchFamily="34" charset="-122"/>
                </a:rPr>
                <a:t>文明相亲相爱</a:t>
              </a:r>
            </a:p>
          </p:txBody>
        </p:sp>
        <p:sp>
          <p:nvSpPr>
            <p:cNvPr id="18" name="Rectangle 11"/>
            <p:cNvSpPr>
              <a:spLocks noChangeArrowheads="1"/>
            </p:cNvSpPr>
            <p:nvPr/>
          </p:nvSpPr>
          <p:spPr bwMode="auto">
            <a:xfrm>
              <a:off x="1784" y="2712"/>
              <a:ext cx="2179" cy="96"/>
            </a:xfrm>
            <a:prstGeom prst="rect">
              <a:avLst/>
            </a:prstGeom>
            <a:gradFill rotWithShape="0">
              <a:gsLst>
                <a:gs pos="0">
                  <a:srgbClr val="FFCC00"/>
                </a:gs>
                <a:gs pos="100000">
                  <a:srgbClr val="FFFF99"/>
                </a:gs>
              </a:gsLst>
              <a:lin ang="0" scaled="1"/>
            </a:gradFill>
            <a:ln w="9525">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spTree>
    <p:extLst>
      <p:ext uri="{BB962C8B-B14F-4D97-AF65-F5344CB8AC3E}">
        <p14:creationId xmlns:p14="http://schemas.microsoft.com/office/powerpoint/2010/main" xmlns="" val="28037976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heckerboard(across)">
                                      <p:cBhvr>
                                        <p:cTn id="12" dur="500"/>
                                        <p:tgtEl>
                                          <p:spTgt spid="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checkerboard(across)">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3" name="矩形 2"/>
          <p:cNvSpPr/>
          <p:nvPr/>
        </p:nvSpPr>
        <p:spPr>
          <a:xfrm>
            <a:off x="4037121" y="1970248"/>
            <a:ext cx="4287838" cy="584200"/>
          </a:xfrm>
          <a:prstGeom prst="rect">
            <a:avLst/>
          </a:prstGeom>
        </p:spPr>
        <p:txBody>
          <a:bodyPr wrap="none">
            <a:spAutoFit/>
          </a:bodyPr>
          <a:lstStyle/>
          <a:p>
            <a:pPr>
              <a:defRPr/>
            </a:pPr>
            <a:r>
              <a:rPr lang="zh-CN" altLang="en-US" sz="3200" kern="0" dirty="0">
                <a:latin typeface="方正粗黑宋简体" panose="02000000000000000000" pitchFamily="2" charset="-122"/>
                <a:ea typeface="方正粗黑宋简体" panose="02000000000000000000" pitchFamily="2" charset="-122"/>
              </a:rPr>
              <a:t>婚姻家庭</a:t>
            </a:r>
            <a:r>
              <a:rPr lang="zh-CN" altLang="zh-CN" sz="3200" kern="0" dirty="0">
                <a:latin typeface="方正粗黑宋简体" panose="02000000000000000000" pitchFamily="2" charset="-122"/>
                <a:ea typeface="方正粗黑宋简体" panose="02000000000000000000" pitchFamily="2" charset="-122"/>
              </a:rPr>
              <a:t>中的道德规范</a:t>
            </a:r>
            <a:endParaRPr lang="en-US" altLang="zh-CN" sz="3200" kern="0" dirty="0">
              <a:latin typeface="方正粗黑宋简体" panose="02000000000000000000" pitchFamily="2" charset="-122"/>
              <a:ea typeface="方正粗黑宋简体" panose="02000000000000000000" pitchFamily="2" charset="-122"/>
            </a:endParaRPr>
          </a:p>
        </p:txBody>
      </p:sp>
      <p:pic>
        <p:nvPicPr>
          <p:cNvPr id="145410" name="Picture 2" descr="https://timgsa.baidu.com/timg?image&amp;quality=80&amp;size=b9999_10000&amp;sec=1538387831244&amp;di=c5ce76b6160e1c8b47bc63952eaf5ba1&amp;imgtype=0&amp;src=http%3A%2F%2Fwww.photophoto.cn%2Fm72%2F126%2F013%2F1260130067.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927106" y="3394075"/>
            <a:ext cx="2170810" cy="2095316"/>
          </a:xfrm>
          <a:prstGeom prst="rect">
            <a:avLst/>
          </a:prstGeom>
          <a:noFill/>
          <a:effectLst>
            <a:softEdge rad="127000"/>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5161509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007534" y="836613"/>
            <a:ext cx="9791700" cy="1143000"/>
          </a:xfrm>
        </p:spPr>
        <p:txBody>
          <a:bodyPr/>
          <a:lstStyle/>
          <a:p>
            <a:pPr eaLnBrk="1" hangingPunct="1"/>
            <a:r>
              <a:rPr lang="zh-CN" altLang="en-US" sz="3200" b="1" smtClean="0">
                <a:solidFill>
                  <a:srgbClr val="FF0000"/>
                </a:solidFill>
                <a:ea typeface="黑体" pitchFamily="49" charset="-122"/>
              </a:rPr>
              <a:t>家庭美德的基本要求</a:t>
            </a:r>
          </a:p>
        </p:txBody>
      </p:sp>
      <p:grpSp>
        <p:nvGrpSpPr>
          <p:cNvPr id="2" name="Group 4"/>
          <p:cNvGrpSpPr>
            <a:grpSpLocks/>
          </p:cNvGrpSpPr>
          <p:nvPr/>
        </p:nvGrpSpPr>
        <p:grpSpPr bwMode="auto">
          <a:xfrm>
            <a:off x="1200151" y="2060575"/>
            <a:ext cx="5278967" cy="710585"/>
            <a:chOff x="912" y="1008"/>
            <a:chExt cx="3984" cy="1028"/>
          </a:xfrm>
        </p:grpSpPr>
        <p:sp>
          <p:nvSpPr>
            <p:cNvPr id="33825" name="AutoShape 5"/>
            <p:cNvSpPr>
              <a:spLocks noChangeArrowheads="1"/>
            </p:cNvSpPr>
            <p:nvPr/>
          </p:nvSpPr>
          <p:spPr bwMode="gray">
            <a:xfrm>
              <a:off x="912" y="1008"/>
              <a:ext cx="3984" cy="912"/>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defRPr/>
              </a:pPr>
              <a:endParaRPr lang="zh-CN" altLang="en-US"/>
            </a:p>
          </p:txBody>
        </p:sp>
        <p:grpSp>
          <p:nvGrpSpPr>
            <p:cNvPr id="3" name="Group 6"/>
            <p:cNvGrpSpPr>
              <a:grpSpLocks/>
            </p:cNvGrpSpPr>
            <p:nvPr/>
          </p:nvGrpSpPr>
          <p:grpSpPr bwMode="auto">
            <a:xfrm>
              <a:off x="997" y="1093"/>
              <a:ext cx="768" cy="943"/>
              <a:chOff x="997" y="1093"/>
              <a:chExt cx="768" cy="943"/>
            </a:xfrm>
          </p:grpSpPr>
          <p:sp>
            <p:nvSpPr>
              <p:cNvPr id="325639" name="AutoShape 7"/>
              <p:cNvSpPr>
                <a:spLocks noChangeArrowheads="1"/>
              </p:cNvSpPr>
              <p:nvPr/>
            </p:nvSpPr>
            <p:spPr bwMode="gray">
              <a:xfrm>
                <a:off x="997" y="1093"/>
                <a:ext cx="768" cy="744"/>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p:spPr>
            <p:txBody>
              <a:bodyPr wrap="none" anchor="ctr"/>
              <a:lstStyle/>
              <a:p>
                <a:pPr>
                  <a:defRPr/>
                </a:pPr>
                <a:endParaRPr lang="zh-CN" altLang="en-US">
                  <a:latin typeface="Arial" charset="0"/>
                  <a:ea typeface="楷体_GB2312" pitchFamily="49" charset="-122"/>
                </a:endParaRPr>
              </a:p>
            </p:txBody>
          </p:sp>
          <p:sp>
            <p:nvSpPr>
              <p:cNvPr id="325640" name="Freeform 8"/>
              <p:cNvSpPr>
                <a:spLocks/>
              </p:cNvSpPr>
              <p:nvPr/>
            </p:nvSpPr>
            <p:spPr bwMode="gray">
              <a:xfrm>
                <a:off x="1045" y="1141"/>
                <a:ext cx="383" cy="372"/>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0">
                <a:noFill/>
                <a:prstDash val="solid"/>
                <a:round/>
                <a:headEnd/>
                <a:tailEnd/>
              </a:ln>
            </p:spPr>
            <p:txBody>
              <a:bodyPr/>
              <a:lstStyle/>
              <a:p>
                <a:pPr>
                  <a:defRPr/>
                </a:pPr>
                <a:endParaRPr lang="zh-CN" altLang="en-US">
                  <a:latin typeface="Arial" charset="0"/>
                  <a:ea typeface="楷体_GB2312" pitchFamily="49" charset="-122"/>
                </a:endParaRPr>
              </a:p>
            </p:txBody>
          </p:sp>
          <p:sp>
            <p:nvSpPr>
              <p:cNvPr id="325641" name="Text Box 9"/>
              <p:cNvSpPr txBox="1">
                <a:spLocks noChangeArrowheads="1"/>
              </p:cNvSpPr>
              <p:nvPr/>
            </p:nvSpPr>
            <p:spPr bwMode="gray">
              <a:xfrm>
                <a:off x="1281" y="1279"/>
                <a:ext cx="139" cy="757"/>
              </a:xfrm>
              <a:prstGeom prst="rect">
                <a:avLst/>
              </a:prstGeom>
              <a:noFill/>
              <a:ln w="9525" algn="ctr">
                <a:noFill/>
                <a:miter lim="800000"/>
                <a:headEnd/>
                <a:tailEnd/>
              </a:ln>
              <a:effectLst/>
            </p:spPr>
            <p:txBody>
              <a:bodyPr wrap="none">
                <a:spAutoFit/>
              </a:bodyPr>
              <a:lstStyle/>
              <a:p>
                <a:pPr algn="ctr" eaLnBrk="0" hangingPunct="0">
                  <a:lnSpc>
                    <a:spcPct val="100000"/>
                  </a:lnSpc>
                  <a:spcBef>
                    <a:spcPct val="0"/>
                  </a:spcBef>
                  <a:defRPr/>
                </a:pPr>
                <a:endParaRPr lang="zh-CN" altLang="zh-CN" sz="2800" b="0">
                  <a:solidFill>
                    <a:srgbClr val="FFFFFF"/>
                  </a:solidFill>
                  <a:effectLst>
                    <a:outerShdw blurRad="38100" dist="38100" dir="2700000" algn="tl">
                      <a:srgbClr val="C0C0C0"/>
                    </a:outerShdw>
                  </a:effectLst>
                  <a:latin typeface="Arial" charset="0"/>
                  <a:ea typeface="宋体" pitchFamily="2" charset="-122"/>
                </a:endParaRPr>
              </a:p>
            </p:txBody>
          </p:sp>
        </p:grpSp>
        <p:sp>
          <p:nvSpPr>
            <p:cNvPr id="34851" name="Text Box 10"/>
            <p:cNvSpPr txBox="1">
              <a:spLocks noChangeArrowheads="1"/>
            </p:cNvSpPr>
            <p:nvPr/>
          </p:nvSpPr>
          <p:spPr bwMode="gray">
            <a:xfrm>
              <a:off x="1872" y="1148"/>
              <a:ext cx="2928" cy="751"/>
            </a:xfrm>
            <a:prstGeom prst="rect">
              <a:avLst/>
            </a:prstGeom>
            <a:noFill/>
            <a:ln w="9525" algn="ctr">
              <a:noFill/>
              <a:miter lim="800000"/>
              <a:headEnd/>
              <a:tailEnd/>
            </a:ln>
          </p:spPr>
          <p:txBody>
            <a:bodyPr>
              <a:spAutoFit/>
            </a:bodyPr>
            <a:lstStyle/>
            <a:p>
              <a:pPr algn="ctr" eaLnBrk="0" hangingPunct="0">
                <a:lnSpc>
                  <a:spcPct val="100000"/>
                </a:lnSpc>
                <a:spcBef>
                  <a:spcPct val="0"/>
                </a:spcBef>
              </a:pPr>
              <a:r>
                <a:rPr lang="zh-CN" altLang="en-US" sz="2800"/>
                <a:t>尊老爱幼</a:t>
              </a:r>
              <a:endParaRPr lang="zh-CN" altLang="en-US" sz="2800" b="0">
                <a:solidFill>
                  <a:srgbClr val="000000"/>
                </a:solidFill>
                <a:ea typeface="黑体" pitchFamily="49" charset="-122"/>
              </a:endParaRPr>
            </a:p>
          </p:txBody>
        </p:sp>
      </p:grpSp>
      <p:grpSp>
        <p:nvGrpSpPr>
          <p:cNvPr id="4" name="Group 11"/>
          <p:cNvGrpSpPr>
            <a:grpSpLocks/>
          </p:cNvGrpSpPr>
          <p:nvPr/>
        </p:nvGrpSpPr>
        <p:grpSpPr bwMode="auto">
          <a:xfrm>
            <a:off x="1200151" y="2997201"/>
            <a:ext cx="5376333" cy="685228"/>
            <a:chOff x="912" y="2016"/>
            <a:chExt cx="3984" cy="1186"/>
          </a:xfrm>
        </p:grpSpPr>
        <p:sp>
          <p:nvSpPr>
            <p:cNvPr id="33819" name="AutoShape 12"/>
            <p:cNvSpPr>
              <a:spLocks noChangeArrowheads="1"/>
            </p:cNvSpPr>
            <p:nvPr/>
          </p:nvSpPr>
          <p:spPr bwMode="gray">
            <a:xfrm>
              <a:off x="912" y="2016"/>
              <a:ext cx="3984" cy="912"/>
            </a:xfrm>
            <a:prstGeom prst="roundRect">
              <a:avLst>
                <a:gd name="adj" fmla="val 10889"/>
              </a:avLst>
            </a:prstGeom>
            <a:gradFill rotWithShape="1">
              <a:gsLst>
                <a:gs pos="0">
                  <a:srgbClr val="DDDDDD"/>
                </a:gs>
                <a:gs pos="50000">
                  <a:srgbClr val="F2F2F2"/>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defRPr/>
              </a:pPr>
              <a:endParaRPr lang="zh-CN" altLang="en-US"/>
            </a:p>
          </p:txBody>
        </p:sp>
        <p:grpSp>
          <p:nvGrpSpPr>
            <p:cNvPr id="5" name="Group 13"/>
            <p:cNvGrpSpPr>
              <a:grpSpLocks/>
            </p:cNvGrpSpPr>
            <p:nvPr/>
          </p:nvGrpSpPr>
          <p:grpSpPr bwMode="auto">
            <a:xfrm>
              <a:off x="997" y="2101"/>
              <a:ext cx="770" cy="1101"/>
              <a:chOff x="997" y="2101"/>
              <a:chExt cx="770" cy="1101"/>
            </a:xfrm>
          </p:grpSpPr>
          <p:sp>
            <p:nvSpPr>
              <p:cNvPr id="325646" name="AutoShape 14"/>
              <p:cNvSpPr>
                <a:spLocks noChangeArrowheads="1"/>
              </p:cNvSpPr>
              <p:nvPr/>
            </p:nvSpPr>
            <p:spPr bwMode="gray">
              <a:xfrm>
                <a:off x="997" y="2101"/>
                <a:ext cx="770" cy="745"/>
              </a:xfrm>
              <a:prstGeom prst="roundRect">
                <a:avLst>
                  <a:gd name="adj" fmla="val 11921"/>
                </a:avLst>
              </a:prstGeom>
              <a:gradFill rotWithShape="1">
                <a:gsLst>
                  <a:gs pos="0">
                    <a:schemeClr val="hlink">
                      <a:gamma/>
                      <a:tint val="72549"/>
                      <a:invGamma/>
                    </a:schemeClr>
                  </a:gs>
                  <a:gs pos="100000">
                    <a:schemeClr val="hlink"/>
                  </a:gs>
                </a:gsLst>
                <a:lin ang="5400000" scaled="1"/>
              </a:gradFill>
              <a:ln w="38100">
                <a:solidFill>
                  <a:schemeClr val="bg1"/>
                </a:solidFill>
                <a:round/>
                <a:headEnd/>
                <a:tailEnd/>
              </a:ln>
              <a:effectLst/>
            </p:spPr>
            <p:txBody>
              <a:bodyPr wrap="none" anchor="ctr"/>
              <a:lstStyle/>
              <a:p>
                <a:pPr>
                  <a:defRPr/>
                </a:pPr>
                <a:endParaRPr lang="zh-CN" altLang="en-US">
                  <a:latin typeface="Arial" charset="0"/>
                  <a:ea typeface="楷体_GB2312" pitchFamily="49" charset="-122"/>
                </a:endParaRPr>
              </a:p>
            </p:txBody>
          </p:sp>
          <p:sp>
            <p:nvSpPr>
              <p:cNvPr id="325647" name="Freeform 15"/>
              <p:cNvSpPr>
                <a:spLocks/>
              </p:cNvSpPr>
              <p:nvPr/>
            </p:nvSpPr>
            <p:spPr bwMode="gray">
              <a:xfrm>
                <a:off x="1047" y="2148"/>
                <a:ext cx="383" cy="374"/>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hlink">
                      <a:gamma/>
                      <a:tint val="42353"/>
                      <a:invGamma/>
                    </a:schemeClr>
                  </a:gs>
                  <a:gs pos="100000">
                    <a:schemeClr val="hlink">
                      <a:alpha val="0"/>
                    </a:schemeClr>
                  </a:gs>
                </a:gsLst>
                <a:lin ang="2700000" scaled="1"/>
              </a:gradFill>
              <a:ln w="0">
                <a:noFill/>
                <a:prstDash val="solid"/>
                <a:round/>
                <a:headEnd/>
                <a:tailEnd/>
              </a:ln>
            </p:spPr>
            <p:txBody>
              <a:bodyPr/>
              <a:lstStyle/>
              <a:p>
                <a:pPr>
                  <a:defRPr/>
                </a:pPr>
                <a:endParaRPr lang="zh-CN" altLang="en-US">
                  <a:latin typeface="Arial" charset="0"/>
                  <a:ea typeface="楷体_GB2312" pitchFamily="49" charset="-122"/>
                </a:endParaRPr>
              </a:p>
            </p:txBody>
          </p:sp>
          <p:sp>
            <p:nvSpPr>
              <p:cNvPr id="325648" name="Text Box 16"/>
              <p:cNvSpPr txBox="1">
                <a:spLocks noChangeArrowheads="1"/>
              </p:cNvSpPr>
              <p:nvPr/>
            </p:nvSpPr>
            <p:spPr bwMode="gray">
              <a:xfrm>
                <a:off x="1287" y="2296"/>
                <a:ext cx="137" cy="906"/>
              </a:xfrm>
              <a:prstGeom prst="rect">
                <a:avLst/>
              </a:prstGeom>
              <a:noFill/>
              <a:ln w="9525" algn="ctr">
                <a:noFill/>
                <a:miter lim="800000"/>
                <a:headEnd/>
                <a:tailEnd/>
              </a:ln>
              <a:effectLst/>
            </p:spPr>
            <p:txBody>
              <a:bodyPr wrap="none">
                <a:spAutoFit/>
              </a:bodyPr>
              <a:lstStyle/>
              <a:p>
                <a:pPr algn="ctr" eaLnBrk="0" hangingPunct="0">
                  <a:lnSpc>
                    <a:spcPct val="100000"/>
                  </a:lnSpc>
                  <a:spcBef>
                    <a:spcPct val="0"/>
                  </a:spcBef>
                  <a:defRPr/>
                </a:pPr>
                <a:endParaRPr lang="zh-CN" altLang="zh-CN" sz="2800" b="0">
                  <a:solidFill>
                    <a:srgbClr val="FFFFFF"/>
                  </a:solidFill>
                  <a:effectLst>
                    <a:outerShdw blurRad="38100" dist="38100" dir="2700000" algn="tl">
                      <a:srgbClr val="C0C0C0"/>
                    </a:outerShdw>
                  </a:effectLst>
                  <a:latin typeface="Arial" charset="0"/>
                  <a:ea typeface="宋体" pitchFamily="2" charset="-122"/>
                </a:endParaRPr>
              </a:p>
            </p:txBody>
          </p:sp>
        </p:grpSp>
        <p:sp>
          <p:nvSpPr>
            <p:cNvPr id="34845" name="Text Box 17"/>
            <p:cNvSpPr txBox="1">
              <a:spLocks noChangeArrowheads="1"/>
            </p:cNvSpPr>
            <p:nvPr/>
          </p:nvSpPr>
          <p:spPr bwMode="gray">
            <a:xfrm>
              <a:off x="1872" y="2140"/>
              <a:ext cx="2929" cy="906"/>
            </a:xfrm>
            <a:prstGeom prst="rect">
              <a:avLst/>
            </a:prstGeom>
            <a:noFill/>
            <a:ln w="9525" algn="ctr">
              <a:noFill/>
              <a:miter lim="800000"/>
              <a:headEnd/>
              <a:tailEnd/>
            </a:ln>
          </p:spPr>
          <p:txBody>
            <a:bodyPr>
              <a:spAutoFit/>
            </a:bodyPr>
            <a:lstStyle/>
            <a:p>
              <a:pPr algn="ctr" eaLnBrk="0" hangingPunct="0">
                <a:lnSpc>
                  <a:spcPct val="100000"/>
                </a:lnSpc>
                <a:spcBef>
                  <a:spcPct val="0"/>
                </a:spcBef>
              </a:pPr>
              <a:r>
                <a:rPr lang="zh-CN" altLang="en-US" sz="2800"/>
                <a:t>男女平等</a:t>
              </a:r>
              <a:endParaRPr lang="zh-CN" altLang="en-US" sz="2800" b="0">
                <a:solidFill>
                  <a:srgbClr val="000000"/>
                </a:solidFill>
                <a:ea typeface="黑体" pitchFamily="49" charset="-122"/>
              </a:endParaRPr>
            </a:p>
          </p:txBody>
        </p:sp>
      </p:grpSp>
      <p:grpSp>
        <p:nvGrpSpPr>
          <p:cNvPr id="6" name="Group 18"/>
          <p:cNvGrpSpPr>
            <a:grpSpLocks/>
          </p:cNvGrpSpPr>
          <p:nvPr/>
        </p:nvGrpSpPr>
        <p:grpSpPr bwMode="auto">
          <a:xfrm>
            <a:off x="5327651" y="4005264"/>
            <a:ext cx="5568949" cy="705673"/>
            <a:chOff x="912" y="3036"/>
            <a:chExt cx="3984" cy="1059"/>
          </a:xfrm>
        </p:grpSpPr>
        <p:sp>
          <p:nvSpPr>
            <p:cNvPr id="33813" name="AutoShape 19"/>
            <p:cNvSpPr>
              <a:spLocks noChangeArrowheads="1"/>
            </p:cNvSpPr>
            <p:nvPr/>
          </p:nvSpPr>
          <p:spPr bwMode="gray">
            <a:xfrm>
              <a:off x="912" y="3036"/>
              <a:ext cx="3984" cy="912"/>
            </a:xfrm>
            <a:prstGeom prst="roundRect">
              <a:avLst>
                <a:gd name="adj" fmla="val 10889"/>
              </a:avLst>
            </a:prstGeom>
            <a:gradFill rotWithShape="1">
              <a:gsLst>
                <a:gs pos="0">
                  <a:srgbClr val="DDDDDD"/>
                </a:gs>
                <a:gs pos="50000">
                  <a:srgbClr val="EEEEEE"/>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defRPr/>
              </a:pPr>
              <a:endParaRPr lang="zh-CN" altLang="en-US"/>
            </a:p>
          </p:txBody>
        </p:sp>
        <p:grpSp>
          <p:nvGrpSpPr>
            <p:cNvPr id="7" name="Group 20"/>
            <p:cNvGrpSpPr>
              <a:grpSpLocks/>
            </p:cNvGrpSpPr>
            <p:nvPr/>
          </p:nvGrpSpPr>
          <p:grpSpPr bwMode="auto">
            <a:xfrm>
              <a:off x="997" y="3119"/>
              <a:ext cx="772" cy="976"/>
              <a:chOff x="997" y="3119"/>
              <a:chExt cx="772" cy="976"/>
            </a:xfrm>
          </p:grpSpPr>
          <p:sp>
            <p:nvSpPr>
              <p:cNvPr id="325653" name="AutoShape 21"/>
              <p:cNvSpPr>
                <a:spLocks noChangeArrowheads="1"/>
              </p:cNvSpPr>
              <p:nvPr/>
            </p:nvSpPr>
            <p:spPr bwMode="gray">
              <a:xfrm>
                <a:off x="997" y="3119"/>
                <a:ext cx="772" cy="746"/>
              </a:xfrm>
              <a:prstGeom prst="roundRect">
                <a:avLst>
                  <a:gd name="adj" fmla="val 11921"/>
                </a:avLst>
              </a:prstGeom>
              <a:gradFill rotWithShape="1">
                <a:gsLst>
                  <a:gs pos="0">
                    <a:schemeClr val="accent2">
                      <a:gamma/>
                      <a:tint val="63529"/>
                      <a:invGamma/>
                    </a:schemeClr>
                  </a:gs>
                  <a:gs pos="100000">
                    <a:schemeClr val="accent2"/>
                  </a:gs>
                </a:gsLst>
                <a:lin ang="5400000" scaled="1"/>
              </a:gradFill>
              <a:ln w="38100">
                <a:solidFill>
                  <a:schemeClr val="bg1"/>
                </a:solidFill>
                <a:round/>
                <a:headEnd/>
                <a:tailEnd/>
              </a:ln>
              <a:effectLst/>
            </p:spPr>
            <p:txBody>
              <a:bodyPr wrap="none" anchor="ctr"/>
              <a:lstStyle/>
              <a:p>
                <a:pPr>
                  <a:defRPr/>
                </a:pPr>
                <a:endParaRPr lang="zh-CN" altLang="en-US">
                  <a:latin typeface="Arial" charset="0"/>
                  <a:ea typeface="楷体_GB2312" pitchFamily="49" charset="-122"/>
                </a:endParaRPr>
              </a:p>
            </p:txBody>
          </p:sp>
          <p:sp>
            <p:nvSpPr>
              <p:cNvPr id="325654" name="Freeform 22"/>
              <p:cNvSpPr>
                <a:spLocks/>
              </p:cNvSpPr>
              <p:nvPr/>
            </p:nvSpPr>
            <p:spPr bwMode="gray">
              <a:xfrm>
                <a:off x="1047" y="3167"/>
                <a:ext cx="383" cy="374"/>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2">
                      <a:gamma/>
                      <a:tint val="48627"/>
                      <a:invGamma/>
                    </a:schemeClr>
                  </a:gs>
                  <a:gs pos="100000">
                    <a:schemeClr val="accent2">
                      <a:alpha val="0"/>
                    </a:schemeClr>
                  </a:gs>
                </a:gsLst>
                <a:lin ang="2700000" scaled="1"/>
              </a:gradFill>
              <a:ln w="0">
                <a:noFill/>
                <a:prstDash val="solid"/>
                <a:round/>
                <a:headEnd/>
                <a:tailEnd/>
              </a:ln>
            </p:spPr>
            <p:txBody>
              <a:bodyPr/>
              <a:lstStyle/>
              <a:p>
                <a:pPr>
                  <a:defRPr/>
                </a:pPr>
                <a:endParaRPr lang="zh-CN" altLang="en-US">
                  <a:latin typeface="Arial" charset="0"/>
                  <a:ea typeface="楷体_GB2312" pitchFamily="49" charset="-122"/>
                </a:endParaRPr>
              </a:p>
            </p:txBody>
          </p:sp>
          <p:sp>
            <p:nvSpPr>
              <p:cNvPr id="325655" name="Text Box 23"/>
              <p:cNvSpPr txBox="1">
                <a:spLocks noChangeArrowheads="1"/>
              </p:cNvSpPr>
              <p:nvPr/>
            </p:nvSpPr>
            <p:spPr bwMode="gray">
              <a:xfrm>
                <a:off x="1285" y="3310"/>
                <a:ext cx="132" cy="785"/>
              </a:xfrm>
              <a:prstGeom prst="rect">
                <a:avLst/>
              </a:prstGeom>
              <a:noFill/>
              <a:ln w="9525" algn="ctr">
                <a:noFill/>
                <a:miter lim="800000"/>
                <a:headEnd/>
                <a:tailEnd/>
              </a:ln>
              <a:effectLst/>
            </p:spPr>
            <p:txBody>
              <a:bodyPr wrap="none">
                <a:spAutoFit/>
              </a:bodyPr>
              <a:lstStyle/>
              <a:p>
                <a:pPr algn="ctr" eaLnBrk="0" hangingPunct="0">
                  <a:lnSpc>
                    <a:spcPct val="100000"/>
                  </a:lnSpc>
                  <a:spcBef>
                    <a:spcPct val="0"/>
                  </a:spcBef>
                  <a:defRPr/>
                </a:pPr>
                <a:endParaRPr lang="zh-CN" altLang="zh-CN" sz="2800" b="0">
                  <a:solidFill>
                    <a:srgbClr val="FFFFFF"/>
                  </a:solidFill>
                  <a:effectLst>
                    <a:outerShdw blurRad="38100" dist="38100" dir="2700000" algn="tl">
                      <a:srgbClr val="C0C0C0"/>
                    </a:outerShdw>
                  </a:effectLst>
                  <a:latin typeface="Arial" charset="0"/>
                  <a:ea typeface="宋体" pitchFamily="2" charset="-122"/>
                </a:endParaRPr>
              </a:p>
            </p:txBody>
          </p:sp>
        </p:grpSp>
        <p:sp>
          <p:nvSpPr>
            <p:cNvPr id="34839" name="Text Box 24"/>
            <p:cNvSpPr txBox="1">
              <a:spLocks noChangeArrowheads="1"/>
            </p:cNvSpPr>
            <p:nvPr/>
          </p:nvSpPr>
          <p:spPr bwMode="gray">
            <a:xfrm>
              <a:off x="1872" y="3160"/>
              <a:ext cx="2930" cy="785"/>
            </a:xfrm>
            <a:prstGeom prst="rect">
              <a:avLst/>
            </a:prstGeom>
            <a:noFill/>
            <a:ln w="9525" algn="ctr">
              <a:noFill/>
              <a:miter lim="800000"/>
              <a:headEnd/>
              <a:tailEnd/>
            </a:ln>
          </p:spPr>
          <p:txBody>
            <a:bodyPr>
              <a:spAutoFit/>
            </a:bodyPr>
            <a:lstStyle/>
            <a:p>
              <a:pPr algn="ctr" eaLnBrk="0" hangingPunct="0">
                <a:lnSpc>
                  <a:spcPct val="100000"/>
                </a:lnSpc>
                <a:spcBef>
                  <a:spcPct val="0"/>
                </a:spcBef>
              </a:pPr>
              <a:r>
                <a:rPr lang="zh-CN" altLang="en-US" sz="2800"/>
                <a:t>夫妻和睦</a:t>
              </a:r>
              <a:endParaRPr lang="zh-CN" altLang="en-US" sz="2800" b="0">
                <a:solidFill>
                  <a:srgbClr val="000000"/>
                </a:solidFill>
                <a:ea typeface="黑体" pitchFamily="49" charset="-122"/>
              </a:endParaRPr>
            </a:p>
          </p:txBody>
        </p:sp>
      </p:grpSp>
      <p:grpSp>
        <p:nvGrpSpPr>
          <p:cNvPr id="8" name="Group 25"/>
          <p:cNvGrpSpPr>
            <a:grpSpLocks/>
          </p:cNvGrpSpPr>
          <p:nvPr/>
        </p:nvGrpSpPr>
        <p:grpSpPr bwMode="auto">
          <a:xfrm>
            <a:off x="5327651" y="4868864"/>
            <a:ext cx="5664200" cy="691109"/>
            <a:chOff x="912" y="1008"/>
            <a:chExt cx="3984" cy="1114"/>
          </a:xfrm>
        </p:grpSpPr>
        <p:sp>
          <p:nvSpPr>
            <p:cNvPr id="33807" name="AutoShape 26"/>
            <p:cNvSpPr>
              <a:spLocks noChangeArrowheads="1"/>
            </p:cNvSpPr>
            <p:nvPr/>
          </p:nvSpPr>
          <p:spPr bwMode="gray">
            <a:xfrm>
              <a:off x="912" y="1008"/>
              <a:ext cx="3984" cy="911"/>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defRPr/>
              </a:pPr>
              <a:endParaRPr lang="zh-CN" altLang="en-US"/>
            </a:p>
          </p:txBody>
        </p:sp>
        <p:grpSp>
          <p:nvGrpSpPr>
            <p:cNvPr id="9" name="Group 27"/>
            <p:cNvGrpSpPr>
              <a:grpSpLocks/>
            </p:cNvGrpSpPr>
            <p:nvPr/>
          </p:nvGrpSpPr>
          <p:grpSpPr bwMode="auto">
            <a:xfrm>
              <a:off x="997" y="1092"/>
              <a:ext cx="768" cy="1030"/>
              <a:chOff x="997" y="1092"/>
              <a:chExt cx="768" cy="1030"/>
            </a:xfrm>
          </p:grpSpPr>
          <p:sp>
            <p:nvSpPr>
              <p:cNvPr id="325660" name="AutoShape 28"/>
              <p:cNvSpPr>
                <a:spLocks noChangeArrowheads="1"/>
              </p:cNvSpPr>
              <p:nvPr/>
            </p:nvSpPr>
            <p:spPr bwMode="gray">
              <a:xfrm>
                <a:off x="997" y="1092"/>
                <a:ext cx="768" cy="745"/>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p:spPr>
            <p:txBody>
              <a:bodyPr wrap="none" anchor="ctr"/>
              <a:lstStyle/>
              <a:p>
                <a:pPr>
                  <a:defRPr/>
                </a:pPr>
                <a:endParaRPr lang="zh-CN" altLang="en-US">
                  <a:latin typeface="Arial" charset="0"/>
                  <a:ea typeface="楷体_GB2312" pitchFamily="49" charset="-122"/>
                </a:endParaRPr>
              </a:p>
            </p:txBody>
          </p:sp>
          <p:sp>
            <p:nvSpPr>
              <p:cNvPr id="325661" name="Freeform 29"/>
              <p:cNvSpPr>
                <a:spLocks/>
              </p:cNvSpPr>
              <p:nvPr/>
            </p:nvSpPr>
            <p:spPr bwMode="gray">
              <a:xfrm>
                <a:off x="1046" y="1141"/>
                <a:ext cx="384" cy="37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0">
                <a:noFill/>
                <a:prstDash val="solid"/>
                <a:round/>
                <a:headEnd/>
                <a:tailEnd/>
              </a:ln>
            </p:spPr>
            <p:txBody>
              <a:bodyPr/>
              <a:lstStyle/>
              <a:p>
                <a:pPr>
                  <a:defRPr/>
                </a:pPr>
                <a:endParaRPr lang="zh-CN" altLang="en-US">
                  <a:latin typeface="Arial" charset="0"/>
                  <a:ea typeface="楷体_GB2312" pitchFamily="49" charset="-122"/>
                </a:endParaRPr>
              </a:p>
            </p:txBody>
          </p:sp>
          <p:sp>
            <p:nvSpPr>
              <p:cNvPr id="325662" name="Text Box 30"/>
              <p:cNvSpPr txBox="1">
                <a:spLocks noChangeArrowheads="1"/>
              </p:cNvSpPr>
              <p:nvPr/>
            </p:nvSpPr>
            <p:spPr bwMode="gray">
              <a:xfrm>
                <a:off x="1305" y="1279"/>
                <a:ext cx="130" cy="843"/>
              </a:xfrm>
              <a:prstGeom prst="rect">
                <a:avLst/>
              </a:prstGeom>
              <a:noFill/>
              <a:ln w="9525" algn="ctr">
                <a:noFill/>
                <a:miter lim="800000"/>
                <a:headEnd/>
                <a:tailEnd/>
              </a:ln>
              <a:effectLst/>
            </p:spPr>
            <p:txBody>
              <a:bodyPr wrap="none">
                <a:spAutoFit/>
              </a:bodyPr>
              <a:lstStyle/>
              <a:p>
                <a:pPr algn="ctr" eaLnBrk="0" hangingPunct="0">
                  <a:lnSpc>
                    <a:spcPct val="100000"/>
                  </a:lnSpc>
                  <a:spcBef>
                    <a:spcPct val="0"/>
                  </a:spcBef>
                  <a:defRPr/>
                </a:pPr>
                <a:endParaRPr lang="zh-CN" altLang="zh-CN" sz="2800" b="0">
                  <a:solidFill>
                    <a:srgbClr val="FFFFFF"/>
                  </a:solidFill>
                  <a:effectLst>
                    <a:outerShdw blurRad="38100" dist="38100" dir="2700000" algn="tl">
                      <a:srgbClr val="C0C0C0"/>
                    </a:outerShdw>
                  </a:effectLst>
                  <a:latin typeface="Arial" charset="0"/>
                  <a:ea typeface="宋体" pitchFamily="2" charset="-122"/>
                </a:endParaRPr>
              </a:p>
            </p:txBody>
          </p:sp>
        </p:grpSp>
        <p:sp>
          <p:nvSpPr>
            <p:cNvPr id="34833" name="Text Box 31"/>
            <p:cNvSpPr txBox="1">
              <a:spLocks noChangeArrowheads="1"/>
            </p:cNvSpPr>
            <p:nvPr/>
          </p:nvSpPr>
          <p:spPr bwMode="gray">
            <a:xfrm>
              <a:off x="1872" y="1149"/>
              <a:ext cx="2928" cy="843"/>
            </a:xfrm>
            <a:prstGeom prst="rect">
              <a:avLst/>
            </a:prstGeom>
            <a:noFill/>
            <a:ln w="9525" algn="ctr">
              <a:noFill/>
              <a:miter lim="800000"/>
              <a:headEnd/>
              <a:tailEnd/>
            </a:ln>
          </p:spPr>
          <p:txBody>
            <a:bodyPr>
              <a:spAutoFit/>
            </a:bodyPr>
            <a:lstStyle/>
            <a:p>
              <a:pPr algn="ctr" eaLnBrk="0" hangingPunct="0">
                <a:lnSpc>
                  <a:spcPct val="100000"/>
                </a:lnSpc>
                <a:spcBef>
                  <a:spcPct val="0"/>
                </a:spcBef>
              </a:pPr>
              <a:r>
                <a:rPr lang="zh-CN" altLang="en-US" sz="2800"/>
                <a:t>勤俭持家</a:t>
              </a:r>
              <a:endParaRPr lang="zh-CN" altLang="en-US" sz="2800">
                <a:solidFill>
                  <a:srgbClr val="000000"/>
                </a:solidFill>
                <a:ea typeface="黑体" pitchFamily="49" charset="-122"/>
              </a:endParaRPr>
            </a:p>
          </p:txBody>
        </p:sp>
      </p:grpSp>
      <p:grpSp>
        <p:nvGrpSpPr>
          <p:cNvPr id="10" name="Group 32"/>
          <p:cNvGrpSpPr>
            <a:grpSpLocks/>
          </p:cNvGrpSpPr>
          <p:nvPr/>
        </p:nvGrpSpPr>
        <p:grpSpPr bwMode="auto">
          <a:xfrm>
            <a:off x="5327651" y="5734051"/>
            <a:ext cx="5664200" cy="692676"/>
            <a:chOff x="912" y="2016"/>
            <a:chExt cx="3984" cy="1123"/>
          </a:xfrm>
        </p:grpSpPr>
        <p:sp>
          <p:nvSpPr>
            <p:cNvPr id="33801" name="AutoShape 33"/>
            <p:cNvSpPr>
              <a:spLocks noChangeArrowheads="1"/>
            </p:cNvSpPr>
            <p:nvPr/>
          </p:nvSpPr>
          <p:spPr bwMode="gray">
            <a:xfrm>
              <a:off x="912" y="2016"/>
              <a:ext cx="3984" cy="911"/>
            </a:xfrm>
            <a:prstGeom prst="roundRect">
              <a:avLst>
                <a:gd name="adj" fmla="val 10889"/>
              </a:avLst>
            </a:prstGeom>
            <a:gradFill rotWithShape="1">
              <a:gsLst>
                <a:gs pos="0">
                  <a:srgbClr val="DDDDDD"/>
                </a:gs>
                <a:gs pos="50000">
                  <a:srgbClr val="F2F2F2"/>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defRPr/>
              </a:pPr>
              <a:endParaRPr lang="zh-CN" altLang="en-US"/>
            </a:p>
          </p:txBody>
        </p:sp>
        <p:grpSp>
          <p:nvGrpSpPr>
            <p:cNvPr id="11" name="Group 34"/>
            <p:cNvGrpSpPr>
              <a:grpSpLocks/>
            </p:cNvGrpSpPr>
            <p:nvPr/>
          </p:nvGrpSpPr>
          <p:grpSpPr bwMode="auto">
            <a:xfrm>
              <a:off x="997" y="2101"/>
              <a:ext cx="768" cy="1038"/>
              <a:chOff x="997" y="2101"/>
              <a:chExt cx="768" cy="1038"/>
            </a:xfrm>
          </p:grpSpPr>
          <p:sp>
            <p:nvSpPr>
              <p:cNvPr id="325667" name="AutoShape 35"/>
              <p:cNvSpPr>
                <a:spLocks noChangeArrowheads="1"/>
              </p:cNvSpPr>
              <p:nvPr/>
            </p:nvSpPr>
            <p:spPr bwMode="gray">
              <a:xfrm>
                <a:off x="997" y="2101"/>
                <a:ext cx="768" cy="746"/>
              </a:xfrm>
              <a:prstGeom prst="roundRect">
                <a:avLst>
                  <a:gd name="adj" fmla="val 11921"/>
                </a:avLst>
              </a:prstGeom>
              <a:gradFill rotWithShape="1">
                <a:gsLst>
                  <a:gs pos="0">
                    <a:schemeClr val="hlink">
                      <a:gamma/>
                      <a:tint val="72549"/>
                      <a:invGamma/>
                    </a:schemeClr>
                  </a:gs>
                  <a:gs pos="100000">
                    <a:schemeClr val="hlink"/>
                  </a:gs>
                </a:gsLst>
                <a:lin ang="5400000" scaled="1"/>
              </a:gradFill>
              <a:ln w="38100">
                <a:solidFill>
                  <a:schemeClr val="bg1"/>
                </a:solidFill>
                <a:round/>
                <a:headEnd/>
                <a:tailEnd/>
              </a:ln>
              <a:effectLst/>
            </p:spPr>
            <p:txBody>
              <a:bodyPr wrap="none" anchor="ctr"/>
              <a:lstStyle/>
              <a:p>
                <a:pPr>
                  <a:defRPr/>
                </a:pPr>
                <a:endParaRPr lang="zh-CN" altLang="en-US">
                  <a:latin typeface="Arial" charset="0"/>
                  <a:ea typeface="楷体_GB2312" pitchFamily="49" charset="-122"/>
                </a:endParaRPr>
              </a:p>
            </p:txBody>
          </p:sp>
          <p:sp>
            <p:nvSpPr>
              <p:cNvPr id="325668" name="Freeform 36"/>
              <p:cNvSpPr>
                <a:spLocks/>
              </p:cNvSpPr>
              <p:nvPr/>
            </p:nvSpPr>
            <p:spPr bwMode="gray">
              <a:xfrm>
                <a:off x="1046" y="2150"/>
                <a:ext cx="384" cy="37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hlink">
                      <a:gamma/>
                      <a:tint val="42353"/>
                      <a:invGamma/>
                    </a:schemeClr>
                  </a:gs>
                  <a:gs pos="100000">
                    <a:schemeClr val="hlink">
                      <a:alpha val="0"/>
                    </a:schemeClr>
                  </a:gs>
                </a:gsLst>
                <a:lin ang="2700000" scaled="1"/>
              </a:gradFill>
              <a:ln w="0">
                <a:noFill/>
                <a:prstDash val="solid"/>
                <a:round/>
                <a:headEnd/>
                <a:tailEnd/>
              </a:ln>
            </p:spPr>
            <p:txBody>
              <a:bodyPr/>
              <a:lstStyle/>
              <a:p>
                <a:pPr>
                  <a:defRPr/>
                </a:pPr>
                <a:endParaRPr lang="zh-CN" altLang="en-US">
                  <a:latin typeface="Arial" charset="0"/>
                  <a:ea typeface="楷体_GB2312" pitchFamily="49" charset="-122"/>
                </a:endParaRPr>
              </a:p>
            </p:txBody>
          </p:sp>
          <p:sp>
            <p:nvSpPr>
              <p:cNvPr id="325669" name="Text Box 37"/>
              <p:cNvSpPr txBox="1">
                <a:spLocks noChangeArrowheads="1"/>
              </p:cNvSpPr>
              <p:nvPr/>
            </p:nvSpPr>
            <p:spPr bwMode="gray">
              <a:xfrm>
                <a:off x="1283" y="2291"/>
                <a:ext cx="130" cy="848"/>
              </a:xfrm>
              <a:prstGeom prst="rect">
                <a:avLst/>
              </a:prstGeom>
              <a:noFill/>
              <a:ln w="9525" algn="ctr">
                <a:noFill/>
                <a:miter lim="800000"/>
                <a:headEnd/>
                <a:tailEnd/>
              </a:ln>
              <a:effectLst/>
            </p:spPr>
            <p:txBody>
              <a:bodyPr wrap="none">
                <a:spAutoFit/>
              </a:bodyPr>
              <a:lstStyle/>
              <a:p>
                <a:pPr algn="ctr" eaLnBrk="0" hangingPunct="0">
                  <a:lnSpc>
                    <a:spcPct val="100000"/>
                  </a:lnSpc>
                  <a:spcBef>
                    <a:spcPct val="0"/>
                  </a:spcBef>
                  <a:defRPr/>
                </a:pPr>
                <a:endParaRPr lang="zh-CN" altLang="zh-CN" sz="2800" b="0">
                  <a:solidFill>
                    <a:srgbClr val="FFFFFF"/>
                  </a:solidFill>
                  <a:effectLst>
                    <a:outerShdw blurRad="38100" dist="38100" dir="2700000" algn="tl">
                      <a:srgbClr val="C0C0C0"/>
                    </a:outerShdw>
                  </a:effectLst>
                  <a:latin typeface="Arial" charset="0"/>
                  <a:ea typeface="宋体" pitchFamily="2" charset="-122"/>
                </a:endParaRPr>
              </a:p>
            </p:txBody>
          </p:sp>
        </p:grpSp>
        <p:sp>
          <p:nvSpPr>
            <p:cNvPr id="34827" name="Text Box 38"/>
            <p:cNvSpPr txBox="1">
              <a:spLocks noChangeArrowheads="1"/>
            </p:cNvSpPr>
            <p:nvPr/>
          </p:nvSpPr>
          <p:spPr bwMode="gray">
            <a:xfrm>
              <a:off x="1871" y="2142"/>
              <a:ext cx="2931" cy="848"/>
            </a:xfrm>
            <a:prstGeom prst="rect">
              <a:avLst/>
            </a:prstGeom>
            <a:noFill/>
            <a:ln w="9525" algn="ctr">
              <a:noFill/>
              <a:miter lim="800000"/>
              <a:headEnd/>
              <a:tailEnd/>
            </a:ln>
          </p:spPr>
          <p:txBody>
            <a:bodyPr>
              <a:spAutoFit/>
            </a:bodyPr>
            <a:lstStyle/>
            <a:p>
              <a:pPr algn="ctr" eaLnBrk="0" hangingPunct="0">
                <a:lnSpc>
                  <a:spcPct val="100000"/>
                </a:lnSpc>
                <a:spcBef>
                  <a:spcPct val="0"/>
                </a:spcBef>
              </a:pPr>
              <a:r>
                <a:rPr lang="zh-CN" altLang="en-US" sz="2800"/>
                <a:t>邻里互助</a:t>
              </a:r>
              <a:endParaRPr lang="zh-CN" altLang="en-US" sz="2800" b="0">
                <a:solidFill>
                  <a:srgbClr val="000000"/>
                </a:solidFill>
                <a:ea typeface="黑体" pitchFamily="49" charset="-122"/>
              </a:endParaRPr>
            </a:p>
          </p:txBody>
        </p:sp>
      </p:gr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 name="TextBox 21"/>
          <p:cNvSpPr txBox="1">
            <a:spLocks noChangeArrowheads="1"/>
          </p:cNvSpPr>
          <p:nvPr/>
        </p:nvSpPr>
        <p:spPr bwMode="auto">
          <a:xfrm>
            <a:off x="2797924" y="1944149"/>
            <a:ext cx="6970713" cy="755913"/>
          </a:xfrm>
          <a:prstGeom prst="rect">
            <a:avLst/>
          </a:prstGeom>
          <a:noFill/>
          <a:ln w="9525">
            <a:noFill/>
            <a:miter lim="800000"/>
            <a:headEnd/>
            <a:tailEnd/>
          </a:ln>
        </p:spPr>
        <p:txBody>
          <a:bodyPr>
            <a:spAutoFit/>
          </a:bodyPr>
          <a:lstStyle/>
          <a:p>
            <a:pPr eaLnBrk="1" hangingPunct="1">
              <a:lnSpc>
                <a:spcPct val="150000"/>
              </a:lnSpc>
              <a:defRPr/>
            </a:pPr>
            <a:r>
              <a:rPr lang="zh-CN" altLang="en-US" sz="3200" dirty="0">
                <a:solidFill>
                  <a:srgbClr val="A80000"/>
                </a:solidFill>
                <a:latin typeface="微软雅黑" panose="020B0503020204020204" pitchFamily="34" charset="-122"/>
                <a:ea typeface="微软雅黑" panose="020B0503020204020204" pitchFamily="34" charset="-122"/>
              </a:rPr>
              <a:t>（三）树立正确的恋爱观与婚姻观</a:t>
            </a:r>
          </a:p>
        </p:txBody>
      </p:sp>
      <p:pic>
        <p:nvPicPr>
          <p:cNvPr id="9" name="Picture 21" descr="http://s16.sinaimg.cn/large/004bGUFLgy6NEqSAtWf0f&amp;690"/>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643022" y="3369030"/>
            <a:ext cx="3280519" cy="1897413"/>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0826798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3" name="图片 2"/>
          <p:cNvPicPr>
            <a:picLocks noChangeAspect="1"/>
          </p:cNvPicPr>
          <p:nvPr/>
        </p:nvPicPr>
        <p:blipFill>
          <a:blip r:embed="rId2"/>
          <a:stretch>
            <a:fillRect/>
          </a:stretch>
        </p:blipFill>
        <p:spPr>
          <a:xfrm>
            <a:off x="1679575" y="824061"/>
            <a:ext cx="7985633" cy="96738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402672" y="1875781"/>
            <a:ext cx="8819787" cy="4555181"/>
          </a:xfrm>
          <a:prstGeom prst="rect">
            <a:avLst/>
          </a:prstGeom>
        </p:spPr>
      </p:pic>
    </p:spTree>
    <p:extLst>
      <p:ext uri="{BB962C8B-B14F-4D97-AF65-F5344CB8AC3E}">
        <p14:creationId xmlns:p14="http://schemas.microsoft.com/office/powerpoint/2010/main" xmlns="" val="29979240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xmlns="" val="0"/>
              </a:ext>
            </a:extLst>
          </a:blip>
          <a:srcRect l="5196"/>
          <a:stretch/>
        </p:blipFill>
        <p:spPr>
          <a:xfrm>
            <a:off x="1679575" y="1118298"/>
            <a:ext cx="8979408" cy="5312664"/>
          </a:xfrm>
          <a:prstGeom prst="rect">
            <a:avLst/>
          </a:prstGeom>
        </p:spPr>
      </p:pic>
    </p:spTree>
    <p:extLst>
      <p:ext uri="{BB962C8B-B14F-4D97-AF65-F5344CB8AC3E}">
        <p14:creationId xmlns:p14="http://schemas.microsoft.com/office/powerpoint/2010/main" xmlns="" val="35478164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21360" y="962850"/>
            <a:ext cx="10194230" cy="5468112"/>
          </a:xfrm>
          <a:prstGeom prst="rect">
            <a:avLst/>
          </a:prstGeom>
        </p:spPr>
      </p:pic>
    </p:spTree>
    <p:extLst>
      <p:ext uri="{BB962C8B-B14F-4D97-AF65-F5344CB8AC3E}">
        <p14:creationId xmlns:p14="http://schemas.microsoft.com/office/powerpoint/2010/main" xmlns="" val="787729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pic>
        <p:nvPicPr>
          <p:cNvPr id="3074" name="Picture 2" descr="https://timgsa.baidu.com/timg?image&amp;quality=80&amp;size=b9999_10000&amp;sec=1605685800659&amp;di=39c518fd35496f8f25f58f189c21e2cf&amp;imgtype=0&amp;src=http%3A%2F%2Fimg.ewenku.net%2Fa9ec08ae8f4988cd19df5ffb878323bd%2F12.pn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b="15270"/>
          <a:stretch/>
        </p:blipFill>
        <p:spPr bwMode="auto">
          <a:xfrm>
            <a:off x="1579265" y="1304969"/>
            <a:ext cx="9256031" cy="502410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525552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55288" y="937482"/>
            <a:ext cx="9731121" cy="5358384"/>
          </a:xfrm>
          <a:prstGeom prst="rect">
            <a:avLst/>
          </a:prstGeom>
        </p:spPr>
      </p:pic>
    </p:spTree>
    <p:extLst>
      <p:ext uri="{BB962C8B-B14F-4D97-AF65-F5344CB8AC3E}">
        <p14:creationId xmlns:p14="http://schemas.microsoft.com/office/powerpoint/2010/main" xmlns="" val="7195925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056442" y="1082454"/>
            <a:ext cx="9939972" cy="5282536"/>
          </a:xfrm>
          <a:prstGeom prst="rect">
            <a:avLst/>
          </a:prstGeom>
        </p:spPr>
      </p:pic>
    </p:spTree>
    <p:extLst>
      <p:ext uri="{BB962C8B-B14F-4D97-AF65-F5344CB8AC3E}">
        <p14:creationId xmlns:p14="http://schemas.microsoft.com/office/powerpoint/2010/main" xmlns="" val="39191216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59987" y="1171497"/>
            <a:ext cx="10472025" cy="5148072"/>
          </a:xfrm>
          <a:prstGeom prst="rect">
            <a:avLst/>
          </a:prstGeom>
        </p:spPr>
      </p:pic>
    </p:spTree>
    <p:extLst>
      <p:ext uri="{BB962C8B-B14F-4D97-AF65-F5344CB8AC3E}">
        <p14:creationId xmlns:p14="http://schemas.microsoft.com/office/powerpoint/2010/main" xmlns="" val="37351790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grpSp>
        <p:nvGrpSpPr>
          <p:cNvPr id="8" name="Group 3"/>
          <p:cNvGrpSpPr>
            <a:grpSpLocks/>
          </p:cNvGrpSpPr>
          <p:nvPr/>
        </p:nvGrpSpPr>
        <p:grpSpPr bwMode="auto">
          <a:xfrm>
            <a:off x="2308225" y="1655764"/>
            <a:ext cx="4008438" cy="752475"/>
            <a:chOff x="1664" y="864"/>
            <a:chExt cx="2350" cy="474"/>
          </a:xfrm>
        </p:grpSpPr>
        <p:sp>
          <p:nvSpPr>
            <p:cNvPr id="175126" name="Rectangle 4"/>
            <p:cNvSpPr>
              <a:spLocks noChangeArrowheads="1"/>
            </p:cNvSpPr>
            <p:nvPr/>
          </p:nvSpPr>
          <p:spPr bwMode="auto">
            <a:xfrm>
              <a:off x="1664" y="864"/>
              <a:ext cx="2350" cy="294"/>
            </a:xfrm>
            <a:prstGeom prst="rect">
              <a:avLst/>
            </a:prstGeom>
            <a:noFill/>
            <a:ln w="9525">
              <a:solidFill>
                <a:srgbClr val="FFFF66"/>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defRPr/>
              </a:pPr>
              <a:r>
                <a:rPr kumimoji="1" lang="zh-CN" altLang="en-US" sz="2400" dirty="0">
                  <a:latin typeface="微软雅黑" panose="020B0503020204020204" pitchFamily="34" charset="-122"/>
                  <a:ea typeface="微软雅黑" panose="020B0503020204020204" pitchFamily="34" charset="-122"/>
                </a:rPr>
                <a:t>不能误把友谊当爱情</a:t>
              </a:r>
            </a:p>
          </p:txBody>
        </p:sp>
        <p:sp>
          <p:nvSpPr>
            <p:cNvPr id="10" name="Rectangle 5"/>
            <p:cNvSpPr>
              <a:spLocks noChangeArrowheads="1"/>
            </p:cNvSpPr>
            <p:nvPr/>
          </p:nvSpPr>
          <p:spPr bwMode="auto">
            <a:xfrm>
              <a:off x="1790" y="1242"/>
              <a:ext cx="2182" cy="96"/>
            </a:xfrm>
            <a:prstGeom prst="rect">
              <a:avLst/>
            </a:prstGeom>
            <a:gradFill rotWithShape="0">
              <a:gsLst>
                <a:gs pos="0">
                  <a:srgbClr val="FFCC00"/>
                </a:gs>
                <a:gs pos="100000">
                  <a:srgbClr val="FFFF99"/>
                </a:gs>
              </a:gsLst>
              <a:lin ang="0" scaled="1"/>
            </a:gradFill>
            <a:ln w="9525">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grpSp>
        <p:nvGrpSpPr>
          <p:cNvPr id="11" name="Group 6"/>
          <p:cNvGrpSpPr>
            <a:grpSpLocks/>
          </p:cNvGrpSpPr>
          <p:nvPr/>
        </p:nvGrpSpPr>
        <p:grpSpPr bwMode="auto">
          <a:xfrm>
            <a:off x="2381250" y="2592389"/>
            <a:ext cx="4248150" cy="752475"/>
            <a:chOff x="1790" y="1584"/>
            <a:chExt cx="2179" cy="474"/>
          </a:xfrm>
        </p:grpSpPr>
        <p:sp>
          <p:nvSpPr>
            <p:cNvPr id="175124" name="Rectangle 7"/>
            <p:cNvSpPr>
              <a:spLocks noChangeArrowheads="1"/>
            </p:cNvSpPr>
            <p:nvPr/>
          </p:nvSpPr>
          <p:spPr bwMode="auto">
            <a:xfrm>
              <a:off x="2013" y="1584"/>
              <a:ext cx="1664" cy="294"/>
            </a:xfrm>
            <a:prstGeom prst="rect">
              <a:avLst/>
            </a:prstGeom>
            <a:noFill/>
            <a:ln w="9525">
              <a:solidFill>
                <a:srgbClr val="FFFF66"/>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defRPr/>
              </a:pPr>
              <a:r>
                <a:rPr kumimoji="1" lang="zh-CN" altLang="en-US" sz="2400" dirty="0">
                  <a:latin typeface="微软雅黑" panose="020B0503020204020204" pitchFamily="34" charset="-122"/>
                  <a:ea typeface="微软雅黑" panose="020B0503020204020204" pitchFamily="34" charset="-122"/>
                </a:rPr>
                <a:t>不能错置爱情的地位</a:t>
              </a:r>
            </a:p>
          </p:txBody>
        </p:sp>
        <p:sp>
          <p:nvSpPr>
            <p:cNvPr id="13" name="Rectangle 8"/>
            <p:cNvSpPr>
              <a:spLocks noChangeArrowheads="1"/>
            </p:cNvSpPr>
            <p:nvPr/>
          </p:nvSpPr>
          <p:spPr bwMode="auto">
            <a:xfrm>
              <a:off x="1790" y="1962"/>
              <a:ext cx="2179" cy="96"/>
            </a:xfrm>
            <a:prstGeom prst="rect">
              <a:avLst/>
            </a:prstGeom>
            <a:gradFill rotWithShape="0">
              <a:gsLst>
                <a:gs pos="0">
                  <a:srgbClr val="FFCC00"/>
                </a:gs>
                <a:gs pos="100000">
                  <a:srgbClr val="FFFF99"/>
                </a:gs>
              </a:gsLst>
              <a:lin ang="0" scaled="1"/>
            </a:gradFill>
            <a:ln w="9525">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grpSp>
        <p:nvGrpSpPr>
          <p:cNvPr id="14" name="Group 9"/>
          <p:cNvGrpSpPr>
            <a:grpSpLocks/>
          </p:cNvGrpSpPr>
          <p:nvPr/>
        </p:nvGrpSpPr>
        <p:grpSpPr bwMode="auto">
          <a:xfrm>
            <a:off x="2303464" y="3600450"/>
            <a:ext cx="4206875" cy="642938"/>
            <a:chOff x="1623" y="2403"/>
            <a:chExt cx="2445" cy="405"/>
          </a:xfrm>
        </p:grpSpPr>
        <p:sp>
          <p:nvSpPr>
            <p:cNvPr id="175122" name="Rectangle 10"/>
            <p:cNvSpPr>
              <a:spLocks noChangeArrowheads="1"/>
            </p:cNvSpPr>
            <p:nvPr/>
          </p:nvSpPr>
          <p:spPr bwMode="auto">
            <a:xfrm>
              <a:off x="1623" y="2403"/>
              <a:ext cx="2445" cy="291"/>
            </a:xfrm>
            <a:prstGeom prst="rect">
              <a:avLst/>
            </a:prstGeom>
            <a:noFill/>
            <a:ln w="9525">
              <a:solidFill>
                <a:srgbClr val="FFFF66"/>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defRPr/>
              </a:pPr>
              <a:r>
                <a:rPr kumimoji="1" lang="zh-CN" altLang="en-US" sz="2400" dirty="0">
                  <a:latin typeface="微软雅黑" panose="020B0503020204020204" pitchFamily="34" charset="-122"/>
                  <a:ea typeface="微软雅黑" panose="020B0503020204020204" pitchFamily="34" charset="-122"/>
                </a:rPr>
                <a:t>不能片面或功利化地对待恋爱</a:t>
              </a:r>
            </a:p>
          </p:txBody>
        </p:sp>
        <p:sp>
          <p:nvSpPr>
            <p:cNvPr id="16" name="Rectangle 11"/>
            <p:cNvSpPr>
              <a:spLocks noChangeArrowheads="1"/>
            </p:cNvSpPr>
            <p:nvPr/>
          </p:nvSpPr>
          <p:spPr bwMode="auto">
            <a:xfrm>
              <a:off x="1784" y="2712"/>
              <a:ext cx="2179" cy="96"/>
            </a:xfrm>
            <a:prstGeom prst="rect">
              <a:avLst/>
            </a:prstGeom>
            <a:gradFill rotWithShape="0">
              <a:gsLst>
                <a:gs pos="0">
                  <a:srgbClr val="FFCC00"/>
                </a:gs>
                <a:gs pos="100000">
                  <a:srgbClr val="FFFF99"/>
                </a:gs>
              </a:gsLst>
              <a:lin ang="0" scaled="1"/>
            </a:gradFill>
            <a:ln w="9525">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grpSp>
        <p:nvGrpSpPr>
          <p:cNvPr id="17" name="Group 13"/>
          <p:cNvGrpSpPr>
            <a:grpSpLocks/>
          </p:cNvGrpSpPr>
          <p:nvPr/>
        </p:nvGrpSpPr>
        <p:grpSpPr bwMode="auto">
          <a:xfrm>
            <a:off x="2308225" y="4537076"/>
            <a:ext cx="4464050" cy="752475"/>
            <a:chOff x="1790" y="1584"/>
            <a:chExt cx="2179" cy="474"/>
          </a:xfrm>
        </p:grpSpPr>
        <p:sp>
          <p:nvSpPr>
            <p:cNvPr id="175120" name="Rectangle 14"/>
            <p:cNvSpPr>
              <a:spLocks noChangeArrowheads="1"/>
            </p:cNvSpPr>
            <p:nvPr/>
          </p:nvSpPr>
          <p:spPr bwMode="auto">
            <a:xfrm>
              <a:off x="2013" y="1584"/>
              <a:ext cx="1664" cy="294"/>
            </a:xfrm>
            <a:prstGeom prst="rect">
              <a:avLst/>
            </a:prstGeom>
            <a:noFill/>
            <a:ln w="9525">
              <a:solidFill>
                <a:srgbClr val="FFFF66"/>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defRPr/>
              </a:pPr>
              <a:r>
                <a:rPr kumimoji="1" lang="zh-CN" altLang="en-US" sz="2400" dirty="0">
                  <a:latin typeface="微软雅黑" panose="020B0503020204020204" pitchFamily="34" charset="-122"/>
                  <a:ea typeface="微软雅黑" panose="020B0503020204020204" pitchFamily="34" charset="-122"/>
                </a:rPr>
                <a:t>不能只重过程不重后果</a:t>
              </a:r>
            </a:p>
          </p:txBody>
        </p:sp>
        <p:sp>
          <p:nvSpPr>
            <p:cNvPr id="19" name="Rectangle 15"/>
            <p:cNvSpPr>
              <a:spLocks noChangeArrowheads="1"/>
            </p:cNvSpPr>
            <p:nvPr/>
          </p:nvSpPr>
          <p:spPr bwMode="auto">
            <a:xfrm>
              <a:off x="1790" y="1962"/>
              <a:ext cx="2179" cy="96"/>
            </a:xfrm>
            <a:prstGeom prst="rect">
              <a:avLst/>
            </a:prstGeom>
            <a:gradFill rotWithShape="0">
              <a:gsLst>
                <a:gs pos="0">
                  <a:srgbClr val="FFCC00"/>
                </a:gs>
                <a:gs pos="100000">
                  <a:srgbClr val="FFFF99"/>
                </a:gs>
              </a:gsLst>
              <a:lin ang="0" scaled="1"/>
            </a:gradFill>
            <a:ln w="9525">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pic>
        <p:nvPicPr>
          <p:cNvPr id="173067" name="图片 19" descr="婚姻1.pn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7370764" y="3168650"/>
            <a:ext cx="2439987" cy="273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1" name="Group 29"/>
          <p:cNvGrpSpPr>
            <a:grpSpLocks/>
          </p:cNvGrpSpPr>
          <p:nvPr/>
        </p:nvGrpSpPr>
        <p:grpSpPr bwMode="auto">
          <a:xfrm>
            <a:off x="2613025" y="5465764"/>
            <a:ext cx="4008438" cy="752475"/>
            <a:chOff x="1664" y="864"/>
            <a:chExt cx="2350" cy="474"/>
          </a:xfrm>
        </p:grpSpPr>
        <p:sp>
          <p:nvSpPr>
            <p:cNvPr id="175118" name="Rectangle 30"/>
            <p:cNvSpPr>
              <a:spLocks noChangeArrowheads="1"/>
            </p:cNvSpPr>
            <p:nvPr/>
          </p:nvSpPr>
          <p:spPr bwMode="auto">
            <a:xfrm>
              <a:off x="1664" y="864"/>
              <a:ext cx="2350" cy="294"/>
            </a:xfrm>
            <a:prstGeom prst="rect">
              <a:avLst/>
            </a:prstGeom>
            <a:noFill/>
            <a:ln w="9525">
              <a:solidFill>
                <a:srgbClr val="FFFF66"/>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defRPr/>
              </a:pPr>
              <a:r>
                <a:rPr kumimoji="1" lang="zh-CN" altLang="en-US" sz="2400" dirty="0">
                  <a:latin typeface="微软雅黑" panose="020B0503020204020204" pitchFamily="34" charset="-122"/>
                  <a:ea typeface="微软雅黑" panose="020B0503020204020204" pitchFamily="34" charset="-122"/>
                </a:rPr>
                <a:t>不能因失恋而迷失人生方向</a:t>
              </a:r>
            </a:p>
          </p:txBody>
        </p:sp>
        <p:sp>
          <p:nvSpPr>
            <p:cNvPr id="23" name="Rectangle 31"/>
            <p:cNvSpPr>
              <a:spLocks noChangeArrowheads="1"/>
            </p:cNvSpPr>
            <p:nvPr/>
          </p:nvSpPr>
          <p:spPr bwMode="auto">
            <a:xfrm>
              <a:off x="1790" y="1242"/>
              <a:ext cx="2182" cy="96"/>
            </a:xfrm>
            <a:prstGeom prst="rect">
              <a:avLst/>
            </a:prstGeom>
            <a:gradFill rotWithShape="0">
              <a:gsLst>
                <a:gs pos="0">
                  <a:srgbClr val="FFCC00"/>
                </a:gs>
                <a:gs pos="100000">
                  <a:srgbClr val="FFFF99"/>
                </a:gs>
              </a:gsLst>
              <a:lin ang="0" scaled="1"/>
            </a:gradFill>
            <a:ln w="9525">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sp>
        <p:nvSpPr>
          <p:cNvPr id="173069" name="文本框 2"/>
          <p:cNvSpPr txBox="1">
            <a:spLocks noChangeArrowheads="1"/>
          </p:cNvSpPr>
          <p:nvPr/>
        </p:nvSpPr>
        <p:spPr bwMode="auto">
          <a:xfrm>
            <a:off x="7391401" y="1851025"/>
            <a:ext cx="2493963" cy="585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dirty="0">
                <a:latin typeface="方正粗黑宋简体" panose="02000000000000000000" pitchFamily="2" charset="-122"/>
                <a:ea typeface="方正粗黑宋简体" panose="02000000000000000000" pitchFamily="2" charset="-122"/>
              </a:rPr>
              <a:t>正确恋爱观</a:t>
            </a:r>
          </a:p>
        </p:txBody>
      </p:sp>
    </p:spTree>
    <p:extLst>
      <p:ext uri="{BB962C8B-B14F-4D97-AF65-F5344CB8AC3E}">
        <p14:creationId xmlns:p14="http://schemas.microsoft.com/office/powerpoint/2010/main" xmlns="" val="2426587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heckerboard(across)">
                                      <p:cBhvr>
                                        <p:cTn id="17" dur="500"/>
                                        <p:tgtEl>
                                          <p:spTgt spid="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heckerboard(across)">
                                      <p:cBhvr>
                                        <p:cTn id="22" dur="500"/>
                                        <p:tgtEl>
                                          <p:spTgt spid="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checkerboard(across)">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grpSp>
        <p:nvGrpSpPr>
          <p:cNvPr id="8" name="Group 3"/>
          <p:cNvGrpSpPr>
            <a:grpSpLocks/>
          </p:cNvGrpSpPr>
          <p:nvPr/>
        </p:nvGrpSpPr>
        <p:grpSpPr bwMode="auto">
          <a:xfrm>
            <a:off x="2306636" y="2436813"/>
            <a:ext cx="4008438" cy="752475"/>
            <a:chOff x="1664" y="864"/>
            <a:chExt cx="2350" cy="474"/>
          </a:xfrm>
        </p:grpSpPr>
        <p:sp>
          <p:nvSpPr>
            <p:cNvPr id="175126" name="Rectangle 4"/>
            <p:cNvSpPr>
              <a:spLocks noChangeArrowheads="1"/>
            </p:cNvSpPr>
            <p:nvPr/>
          </p:nvSpPr>
          <p:spPr bwMode="auto">
            <a:xfrm>
              <a:off x="1664" y="864"/>
              <a:ext cx="2350" cy="294"/>
            </a:xfrm>
            <a:prstGeom prst="rect">
              <a:avLst/>
            </a:prstGeom>
            <a:noFill/>
            <a:ln w="9525">
              <a:solidFill>
                <a:srgbClr val="FFFF66"/>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defRPr/>
              </a:pPr>
              <a:r>
                <a:rPr kumimoji="1" lang="zh-CN" altLang="en-US" sz="2400" dirty="0">
                  <a:latin typeface="微软雅黑" panose="020B0503020204020204" pitchFamily="34" charset="-122"/>
                  <a:ea typeface="微软雅黑" panose="020B0503020204020204" pitchFamily="34" charset="-122"/>
                </a:rPr>
                <a:t>恋爱与学习的关系</a:t>
              </a:r>
            </a:p>
          </p:txBody>
        </p:sp>
        <p:sp>
          <p:nvSpPr>
            <p:cNvPr id="10" name="Rectangle 5"/>
            <p:cNvSpPr>
              <a:spLocks noChangeArrowheads="1"/>
            </p:cNvSpPr>
            <p:nvPr/>
          </p:nvSpPr>
          <p:spPr bwMode="auto">
            <a:xfrm>
              <a:off x="1790" y="1242"/>
              <a:ext cx="2182" cy="96"/>
            </a:xfrm>
            <a:prstGeom prst="rect">
              <a:avLst/>
            </a:prstGeom>
            <a:gradFill rotWithShape="0">
              <a:gsLst>
                <a:gs pos="0">
                  <a:srgbClr val="FFCC00"/>
                </a:gs>
                <a:gs pos="100000">
                  <a:srgbClr val="FFFF99"/>
                </a:gs>
              </a:gsLst>
              <a:lin ang="0" scaled="1"/>
            </a:gradFill>
            <a:ln w="9525">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grpSp>
        <p:nvGrpSpPr>
          <p:cNvPr id="11" name="Group 6"/>
          <p:cNvGrpSpPr>
            <a:grpSpLocks/>
          </p:cNvGrpSpPr>
          <p:nvPr/>
        </p:nvGrpSpPr>
        <p:grpSpPr bwMode="auto">
          <a:xfrm>
            <a:off x="2379661" y="3373438"/>
            <a:ext cx="4248150" cy="752475"/>
            <a:chOff x="1790" y="1584"/>
            <a:chExt cx="2179" cy="474"/>
          </a:xfrm>
        </p:grpSpPr>
        <p:sp>
          <p:nvSpPr>
            <p:cNvPr id="175124" name="Rectangle 7"/>
            <p:cNvSpPr>
              <a:spLocks noChangeArrowheads="1"/>
            </p:cNvSpPr>
            <p:nvPr/>
          </p:nvSpPr>
          <p:spPr bwMode="auto">
            <a:xfrm>
              <a:off x="2013" y="1584"/>
              <a:ext cx="1664" cy="294"/>
            </a:xfrm>
            <a:prstGeom prst="rect">
              <a:avLst/>
            </a:prstGeom>
            <a:noFill/>
            <a:ln w="9525">
              <a:solidFill>
                <a:srgbClr val="FFFF66"/>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defRPr/>
              </a:pPr>
              <a:r>
                <a:rPr kumimoji="1" lang="zh-CN" altLang="en-US" sz="2400" dirty="0">
                  <a:latin typeface="微软雅黑" panose="020B0503020204020204" pitchFamily="34" charset="-122"/>
                  <a:ea typeface="微软雅黑" panose="020B0503020204020204" pitchFamily="34" charset="-122"/>
                </a:rPr>
                <a:t>恋爱与关心集体的关系</a:t>
              </a:r>
            </a:p>
          </p:txBody>
        </p:sp>
        <p:sp>
          <p:nvSpPr>
            <p:cNvPr id="13" name="Rectangle 8"/>
            <p:cNvSpPr>
              <a:spLocks noChangeArrowheads="1"/>
            </p:cNvSpPr>
            <p:nvPr/>
          </p:nvSpPr>
          <p:spPr bwMode="auto">
            <a:xfrm>
              <a:off x="1790" y="1962"/>
              <a:ext cx="2179" cy="96"/>
            </a:xfrm>
            <a:prstGeom prst="rect">
              <a:avLst/>
            </a:prstGeom>
            <a:gradFill rotWithShape="0">
              <a:gsLst>
                <a:gs pos="0">
                  <a:srgbClr val="FFCC00"/>
                </a:gs>
                <a:gs pos="100000">
                  <a:srgbClr val="FFFF99"/>
                </a:gs>
              </a:gsLst>
              <a:lin ang="0" scaled="1"/>
            </a:gradFill>
            <a:ln w="9525">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grpSp>
        <p:nvGrpSpPr>
          <p:cNvPr id="14" name="Group 9"/>
          <p:cNvGrpSpPr>
            <a:grpSpLocks/>
          </p:cNvGrpSpPr>
          <p:nvPr/>
        </p:nvGrpSpPr>
        <p:grpSpPr bwMode="auto">
          <a:xfrm>
            <a:off x="2465333" y="4381499"/>
            <a:ext cx="3878240" cy="642938"/>
            <a:chOff x="1718" y="2403"/>
            <a:chExt cx="2254" cy="405"/>
          </a:xfrm>
        </p:grpSpPr>
        <p:sp>
          <p:nvSpPr>
            <p:cNvPr id="175122" name="Rectangle 10"/>
            <p:cNvSpPr>
              <a:spLocks noChangeArrowheads="1"/>
            </p:cNvSpPr>
            <p:nvPr/>
          </p:nvSpPr>
          <p:spPr bwMode="auto">
            <a:xfrm>
              <a:off x="1718" y="2403"/>
              <a:ext cx="2254" cy="291"/>
            </a:xfrm>
            <a:prstGeom prst="rect">
              <a:avLst/>
            </a:prstGeom>
            <a:noFill/>
            <a:ln w="9525">
              <a:solidFill>
                <a:srgbClr val="FFFF66"/>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defRPr/>
              </a:pPr>
              <a:r>
                <a:rPr kumimoji="1" lang="zh-CN" altLang="en-US" sz="2400" dirty="0">
                  <a:latin typeface="微软雅黑" panose="020B0503020204020204" pitchFamily="34" charset="-122"/>
                  <a:ea typeface="微软雅黑" panose="020B0503020204020204" pitchFamily="34" charset="-122"/>
                </a:rPr>
                <a:t>恋爱与关爱他人和社会关系</a:t>
              </a:r>
            </a:p>
          </p:txBody>
        </p:sp>
        <p:sp>
          <p:nvSpPr>
            <p:cNvPr id="16" name="Rectangle 11"/>
            <p:cNvSpPr>
              <a:spLocks noChangeArrowheads="1"/>
            </p:cNvSpPr>
            <p:nvPr/>
          </p:nvSpPr>
          <p:spPr bwMode="auto">
            <a:xfrm>
              <a:off x="1784" y="2712"/>
              <a:ext cx="2179" cy="96"/>
            </a:xfrm>
            <a:prstGeom prst="rect">
              <a:avLst/>
            </a:prstGeom>
            <a:gradFill rotWithShape="0">
              <a:gsLst>
                <a:gs pos="0">
                  <a:srgbClr val="FFCC00"/>
                </a:gs>
                <a:gs pos="100000">
                  <a:srgbClr val="FFFF99"/>
                </a:gs>
              </a:gsLst>
              <a:lin ang="0" scaled="1"/>
            </a:gradFill>
            <a:ln w="9525">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pic>
        <p:nvPicPr>
          <p:cNvPr id="173067" name="图片 19" descr="婚姻1.pn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7877598" y="3429000"/>
            <a:ext cx="1849069" cy="2074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069" name="文本框 2"/>
          <p:cNvSpPr txBox="1">
            <a:spLocks noChangeArrowheads="1"/>
          </p:cNvSpPr>
          <p:nvPr/>
        </p:nvSpPr>
        <p:spPr bwMode="auto">
          <a:xfrm>
            <a:off x="7084303" y="1898204"/>
            <a:ext cx="3435658" cy="1077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dirty="0">
                <a:latin typeface="方正粗黑宋简体" panose="02000000000000000000" pitchFamily="2" charset="-122"/>
                <a:ea typeface="方正粗黑宋简体" panose="02000000000000000000" pitchFamily="2" charset="-122"/>
              </a:rPr>
              <a:t>正确恋爱观</a:t>
            </a:r>
            <a:endParaRPr lang="en-US" altLang="zh-CN" dirty="0">
              <a:latin typeface="方正粗黑宋简体" panose="02000000000000000000" pitchFamily="2" charset="-122"/>
              <a:ea typeface="方正粗黑宋简体" panose="02000000000000000000" pitchFamily="2" charset="-122"/>
            </a:endParaRPr>
          </a:p>
          <a:p>
            <a:pPr>
              <a:spcBef>
                <a:spcPct val="0"/>
              </a:spcBef>
              <a:buFontTx/>
              <a:buNone/>
            </a:pPr>
            <a:r>
              <a:rPr lang="zh-CN" altLang="en-US" dirty="0">
                <a:latin typeface="方正粗黑宋简体" panose="02000000000000000000" pitchFamily="2" charset="-122"/>
                <a:ea typeface="方正粗黑宋简体" panose="02000000000000000000" pitchFamily="2" charset="-122"/>
              </a:rPr>
              <a:t>处理好几个关系</a:t>
            </a:r>
          </a:p>
        </p:txBody>
      </p:sp>
    </p:spTree>
    <p:extLst>
      <p:ext uri="{BB962C8B-B14F-4D97-AF65-F5344CB8AC3E}">
        <p14:creationId xmlns:p14="http://schemas.microsoft.com/office/powerpoint/2010/main" xmlns="" val="38263525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heckerboard(across)">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grpSp>
        <p:nvGrpSpPr>
          <p:cNvPr id="8" name="Group 3"/>
          <p:cNvGrpSpPr>
            <a:grpSpLocks/>
          </p:cNvGrpSpPr>
          <p:nvPr/>
        </p:nvGrpSpPr>
        <p:grpSpPr bwMode="auto">
          <a:xfrm>
            <a:off x="2220157" y="2469896"/>
            <a:ext cx="4008438" cy="752475"/>
            <a:chOff x="1664" y="864"/>
            <a:chExt cx="2350" cy="474"/>
          </a:xfrm>
        </p:grpSpPr>
        <p:sp>
          <p:nvSpPr>
            <p:cNvPr id="176144" name="Rectangle 4"/>
            <p:cNvSpPr>
              <a:spLocks noChangeArrowheads="1"/>
            </p:cNvSpPr>
            <p:nvPr/>
          </p:nvSpPr>
          <p:spPr bwMode="auto">
            <a:xfrm>
              <a:off x="1664" y="864"/>
              <a:ext cx="2350" cy="294"/>
            </a:xfrm>
            <a:prstGeom prst="rect">
              <a:avLst/>
            </a:prstGeom>
            <a:noFill/>
            <a:ln w="9525">
              <a:solidFill>
                <a:srgbClr val="FFFF66"/>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defRPr/>
              </a:pPr>
              <a:r>
                <a:rPr kumimoji="1" lang="zh-CN" altLang="en-US" sz="2400" dirty="0">
                  <a:latin typeface="微软雅黑" panose="020B0503020204020204" pitchFamily="34" charset="-122"/>
                  <a:ea typeface="微软雅黑" panose="020B0503020204020204" pitchFamily="34" charset="-122"/>
                </a:rPr>
                <a:t>谨慎对待结婚成家</a:t>
              </a:r>
            </a:p>
          </p:txBody>
        </p:sp>
        <p:sp>
          <p:nvSpPr>
            <p:cNvPr id="10" name="Rectangle 5"/>
            <p:cNvSpPr>
              <a:spLocks noChangeArrowheads="1"/>
            </p:cNvSpPr>
            <p:nvPr/>
          </p:nvSpPr>
          <p:spPr bwMode="auto">
            <a:xfrm>
              <a:off x="1790" y="1242"/>
              <a:ext cx="2182" cy="96"/>
            </a:xfrm>
            <a:prstGeom prst="rect">
              <a:avLst/>
            </a:prstGeom>
            <a:gradFill rotWithShape="0">
              <a:gsLst>
                <a:gs pos="0">
                  <a:srgbClr val="FFCC00"/>
                </a:gs>
                <a:gs pos="100000">
                  <a:srgbClr val="FFFF99"/>
                </a:gs>
              </a:gsLst>
              <a:lin ang="0" scaled="1"/>
            </a:gradFill>
            <a:ln w="9525">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grpSp>
        <p:nvGrpSpPr>
          <p:cNvPr id="11" name="Group 6"/>
          <p:cNvGrpSpPr>
            <a:grpSpLocks/>
          </p:cNvGrpSpPr>
          <p:nvPr/>
        </p:nvGrpSpPr>
        <p:grpSpPr bwMode="auto">
          <a:xfrm>
            <a:off x="2293182" y="3406521"/>
            <a:ext cx="4248150" cy="752475"/>
            <a:chOff x="1790" y="1584"/>
            <a:chExt cx="2179" cy="474"/>
          </a:xfrm>
        </p:grpSpPr>
        <p:sp>
          <p:nvSpPr>
            <p:cNvPr id="176142" name="Rectangle 7"/>
            <p:cNvSpPr>
              <a:spLocks noChangeArrowheads="1"/>
            </p:cNvSpPr>
            <p:nvPr/>
          </p:nvSpPr>
          <p:spPr bwMode="auto">
            <a:xfrm>
              <a:off x="2013" y="1584"/>
              <a:ext cx="1664" cy="294"/>
            </a:xfrm>
            <a:prstGeom prst="rect">
              <a:avLst/>
            </a:prstGeom>
            <a:noFill/>
            <a:ln w="9525">
              <a:solidFill>
                <a:srgbClr val="FFFF66"/>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defRPr/>
              </a:pPr>
              <a:r>
                <a:rPr kumimoji="1" lang="zh-CN" altLang="en-US" sz="2400" dirty="0">
                  <a:latin typeface="微软雅黑" panose="020B0503020204020204" pitchFamily="34" charset="-122"/>
                  <a:ea typeface="微软雅黑" panose="020B0503020204020204" pitchFamily="34" charset="-122"/>
                </a:rPr>
                <a:t>担当责任和履行义务</a:t>
              </a:r>
            </a:p>
          </p:txBody>
        </p:sp>
        <p:sp>
          <p:nvSpPr>
            <p:cNvPr id="13" name="Rectangle 8"/>
            <p:cNvSpPr>
              <a:spLocks noChangeArrowheads="1"/>
            </p:cNvSpPr>
            <p:nvPr/>
          </p:nvSpPr>
          <p:spPr bwMode="auto">
            <a:xfrm>
              <a:off x="1790" y="1962"/>
              <a:ext cx="2179" cy="96"/>
            </a:xfrm>
            <a:prstGeom prst="rect">
              <a:avLst/>
            </a:prstGeom>
            <a:gradFill rotWithShape="0">
              <a:gsLst>
                <a:gs pos="0">
                  <a:srgbClr val="FFCC00"/>
                </a:gs>
                <a:gs pos="100000">
                  <a:srgbClr val="FFFF99"/>
                </a:gs>
              </a:gsLst>
              <a:lin ang="0" scaled="1"/>
            </a:gradFill>
            <a:ln w="9525">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grpSp>
        <p:nvGrpSpPr>
          <p:cNvPr id="14" name="Group 9"/>
          <p:cNvGrpSpPr>
            <a:grpSpLocks/>
          </p:cNvGrpSpPr>
          <p:nvPr/>
        </p:nvGrpSpPr>
        <p:grpSpPr bwMode="auto">
          <a:xfrm>
            <a:off x="2493207" y="4414584"/>
            <a:ext cx="3748088" cy="642937"/>
            <a:chOff x="1784" y="2403"/>
            <a:chExt cx="2179" cy="405"/>
          </a:xfrm>
        </p:grpSpPr>
        <p:sp>
          <p:nvSpPr>
            <p:cNvPr id="176140" name="Rectangle 10"/>
            <p:cNvSpPr>
              <a:spLocks noChangeArrowheads="1"/>
            </p:cNvSpPr>
            <p:nvPr/>
          </p:nvSpPr>
          <p:spPr bwMode="auto">
            <a:xfrm>
              <a:off x="2072" y="2403"/>
              <a:ext cx="1546" cy="291"/>
            </a:xfrm>
            <a:prstGeom prst="rect">
              <a:avLst/>
            </a:prstGeom>
            <a:noFill/>
            <a:ln w="9525">
              <a:solidFill>
                <a:srgbClr val="FFFF66"/>
              </a:solid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None/>
                <a:defRPr/>
              </a:pPr>
              <a:r>
                <a:rPr kumimoji="1" lang="zh-CN" altLang="en-US" sz="2400" dirty="0">
                  <a:latin typeface="微软雅黑" panose="020B0503020204020204" pitchFamily="34" charset="-122"/>
                  <a:ea typeface="微软雅黑" panose="020B0503020204020204" pitchFamily="34" charset="-122"/>
                </a:rPr>
                <a:t>正确处理家庭关系</a:t>
              </a:r>
            </a:p>
          </p:txBody>
        </p:sp>
        <p:sp>
          <p:nvSpPr>
            <p:cNvPr id="16" name="Rectangle 11"/>
            <p:cNvSpPr>
              <a:spLocks noChangeArrowheads="1"/>
            </p:cNvSpPr>
            <p:nvPr/>
          </p:nvSpPr>
          <p:spPr bwMode="auto">
            <a:xfrm>
              <a:off x="1784" y="2712"/>
              <a:ext cx="2179" cy="96"/>
            </a:xfrm>
            <a:prstGeom prst="rect">
              <a:avLst/>
            </a:prstGeom>
            <a:gradFill rotWithShape="0">
              <a:gsLst>
                <a:gs pos="0">
                  <a:srgbClr val="FFCC00"/>
                </a:gs>
                <a:gs pos="100000">
                  <a:srgbClr val="FFFF99"/>
                </a:gs>
              </a:gsLst>
              <a:lin ang="0" scaled="1"/>
            </a:gradFill>
            <a:ln w="9525">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latin typeface="Arial" charset="0"/>
              </a:endParaRPr>
            </a:p>
          </p:txBody>
        </p:sp>
      </p:grpSp>
      <p:pic>
        <p:nvPicPr>
          <p:cNvPr id="17" name="Picture 2" descr="http://img4.imgtn.bdimg.com/it/u=596526221,2386707599&amp;fm=21&amp;gp=0.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430668" y="3074271"/>
            <a:ext cx="2845187" cy="2059452"/>
          </a:xfrm>
          <a:prstGeom prst="rect">
            <a:avLst/>
          </a:prstGeom>
          <a:noFill/>
          <a:ln>
            <a:noFill/>
          </a:ln>
          <a:effectLst>
            <a:softEdge rad="1270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091" name="文本框 17"/>
          <p:cNvSpPr txBox="1">
            <a:spLocks noChangeArrowheads="1"/>
          </p:cNvSpPr>
          <p:nvPr/>
        </p:nvSpPr>
        <p:spPr bwMode="auto">
          <a:xfrm>
            <a:off x="7634061" y="1885696"/>
            <a:ext cx="24384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dirty="0">
                <a:latin typeface="方正粗黑宋简体" panose="02000000000000000000" pitchFamily="2" charset="-122"/>
                <a:ea typeface="方正粗黑宋简体" panose="02000000000000000000" pitchFamily="2" charset="-122"/>
              </a:rPr>
              <a:t>正确婚姻观</a:t>
            </a:r>
          </a:p>
        </p:txBody>
      </p:sp>
    </p:spTree>
    <p:extLst>
      <p:ext uri="{BB962C8B-B14F-4D97-AF65-F5344CB8AC3E}">
        <p14:creationId xmlns:p14="http://schemas.microsoft.com/office/powerpoint/2010/main" xmlns="" val="9341196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heckerboard(across)">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a:extLst>
              <a:ext uri="{FF2B5EF4-FFF2-40B4-BE49-F238E27FC236}">
                <a16:creationId xmlns:a16="http://schemas.microsoft.com/office/drawing/2014/main" xmlns="" id="{15765912-793F-4B3A-A312-03B5D2CCAF3C}"/>
              </a:ext>
            </a:extLst>
          </p:cNvPr>
          <p:cNvGraphicFramePr/>
          <p:nvPr>
            <p:extLst>
              <p:ext uri="{D42A27DB-BD31-4B8C-83A1-F6EECF244321}">
                <p14:modId xmlns:p14="http://schemas.microsoft.com/office/powerpoint/2010/main" xmlns="" val="3990755975"/>
              </p:ext>
            </p:extLst>
          </p:nvPr>
        </p:nvGraphicFramePr>
        <p:xfrm>
          <a:off x="3422612" y="751356"/>
          <a:ext cx="6120883" cy="46291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矩形 1">
            <a:extLst>
              <a:ext uri="{FF2B5EF4-FFF2-40B4-BE49-F238E27FC236}">
                <a16:creationId xmlns:a16="http://schemas.microsoft.com/office/drawing/2014/main" xmlns="" id="{A442B794-6CF3-4291-91F6-E2950EEB0454}"/>
              </a:ext>
            </a:extLst>
          </p:cNvPr>
          <p:cNvSpPr/>
          <p:nvPr/>
        </p:nvSpPr>
        <p:spPr>
          <a:xfrm>
            <a:off x="436438" y="4887994"/>
            <a:ext cx="11319123" cy="166176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9245182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 name="TextBox 21"/>
          <p:cNvSpPr txBox="1">
            <a:spLocks noChangeArrowheads="1"/>
          </p:cNvSpPr>
          <p:nvPr/>
        </p:nvSpPr>
        <p:spPr bwMode="auto">
          <a:xfrm>
            <a:off x="3719945" y="2048295"/>
            <a:ext cx="6972300" cy="755913"/>
          </a:xfrm>
          <a:prstGeom prst="rect">
            <a:avLst/>
          </a:prstGeom>
          <a:noFill/>
          <a:ln w="9525">
            <a:noFill/>
            <a:miter lim="800000"/>
            <a:headEnd/>
            <a:tailEnd/>
          </a:ln>
        </p:spPr>
        <p:txBody>
          <a:bodyPr>
            <a:spAutoFit/>
          </a:bodyPr>
          <a:lstStyle/>
          <a:p>
            <a:pPr eaLnBrk="1" hangingPunct="1">
              <a:lnSpc>
                <a:spcPct val="150000"/>
              </a:lnSpc>
              <a:defRPr/>
            </a:pPr>
            <a:r>
              <a:rPr lang="zh-CN" altLang="en-US" sz="3200" dirty="0">
                <a:solidFill>
                  <a:srgbClr val="A80000"/>
                </a:solidFill>
                <a:latin typeface="微软雅黑" panose="020B0503020204020204" pitchFamily="34" charset="-122"/>
                <a:ea typeface="微软雅黑" panose="020B0503020204020204" pitchFamily="34" charset="-122"/>
              </a:rPr>
              <a:t>（一）涵养高尚道德品格</a:t>
            </a:r>
          </a:p>
        </p:txBody>
      </p:sp>
      <p:pic>
        <p:nvPicPr>
          <p:cNvPr id="2" name="图片 1">
            <a:extLst>
              <a:ext uri="{FF2B5EF4-FFF2-40B4-BE49-F238E27FC236}">
                <a16:creationId xmlns:a16="http://schemas.microsoft.com/office/drawing/2014/main" xmlns="" id="{964E9745-ED79-4383-B67C-CBD7C3B9D4CC}"/>
              </a:ext>
            </a:extLst>
          </p:cNvPr>
          <p:cNvPicPr>
            <a:picLocks noChangeAspect="1"/>
          </p:cNvPicPr>
          <p:nvPr/>
        </p:nvPicPr>
        <p:blipFill>
          <a:blip r:embed="rId2"/>
          <a:stretch>
            <a:fillRect/>
          </a:stretch>
        </p:blipFill>
        <p:spPr>
          <a:xfrm>
            <a:off x="4325079" y="3216340"/>
            <a:ext cx="3541841" cy="2357825"/>
          </a:xfrm>
          <a:prstGeom prst="rect">
            <a:avLst/>
          </a:prstGeom>
        </p:spPr>
      </p:pic>
    </p:spTree>
    <p:extLst>
      <p:ext uri="{BB962C8B-B14F-4D97-AF65-F5344CB8AC3E}">
        <p14:creationId xmlns:p14="http://schemas.microsoft.com/office/powerpoint/2010/main" xmlns="" val="2921129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 name="Rectangle 3"/>
          <p:cNvSpPr>
            <a:spLocks noChangeArrowheads="1"/>
          </p:cNvSpPr>
          <p:nvPr/>
        </p:nvSpPr>
        <p:spPr bwMode="auto">
          <a:xfrm>
            <a:off x="1831974" y="3455987"/>
            <a:ext cx="5163185" cy="3402013"/>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eaLnBrk="0" hangingPunct="0">
              <a:defRPr sz="2400" b="1">
                <a:solidFill>
                  <a:schemeClr val="tx1"/>
                </a:solidFill>
                <a:latin typeface="Arial" panose="020B0604020202020204" pitchFamily="34" charset="0"/>
                <a:ea typeface="楷体_GB2312" pitchFamily="49" charset="-122"/>
              </a:defRPr>
            </a:lvl1pPr>
            <a:lvl2pPr marL="742950" indent="-285750" eaLnBrk="0" hangingPunct="0">
              <a:defRPr sz="2400" b="1">
                <a:solidFill>
                  <a:schemeClr val="tx1"/>
                </a:solidFill>
                <a:latin typeface="Arial" panose="020B0604020202020204" pitchFamily="34" charset="0"/>
                <a:ea typeface="楷体_GB2312" pitchFamily="49" charset="-122"/>
              </a:defRPr>
            </a:lvl2pPr>
            <a:lvl3pPr marL="1143000" indent="-228600" eaLnBrk="0" hangingPunct="0">
              <a:defRPr sz="2400" b="1">
                <a:solidFill>
                  <a:schemeClr val="tx1"/>
                </a:solidFill>
                <a:latin typeface="Arial" panose="020B0604020202020204" pitchFamily="34" charset="0"/>
                <a:ea typeface="楷体_GB2312" pitchFamily="49" charset="-122"/>
              </a:defRPr>
            </a:lvl3pPr>
            <a:lvl4pPr marL="1600200" indent="-228600" eaLnBrk="0" hangingPunct="0">
              <a:defRPr sz="2400" b="1">
                <a:solidFill>
                  <a:schemeClr val="tx1"/>
                </a:solidFill>
                <a:latin typeface="Arial" panose="020B0604020202020204" pitchFamily="34" charset="0"/>
                <a:ea typeface="楷体_GB2312" pitchFamily="49" charset="-122"/>
              </a:defRPr>
            </a:lvl4pPr>
            <a:lvl5pPr marL="2057400" indent="-228600" eaLnBrk="0" hangingPunct="0">
              <a:defRPr sz="2400" b="1">
                <a:solidFill>
                  <a:schemeClr val="tx1"/>
                </a:solidFill>
                <a:latin typeface="Arial" panose="020B0604020202020204" pitchFamily="34" charset="0"/>
                <a:ea typeface="楷体_GB2312" pitchFamily="49" charset="-122"/>
              </a:defRPr>
            </a:lvl5pPr>
            <a:lvl6pPr marL="2514600" indent="-228600" eaLnBrk="0" fontAlgn="base" hangingPunct="0">
              <a:lnSpc>
                <a:spcPct val="90000"/>
              </a:lnSpc>
              <a:spcBef>
                <a:spcPct val="20000"/>
              </a:spcBef>
              <a:spcAft>
                <a:spcPct val="0"/>
              </a:spcAft>
              <a:defRPr sz="2400" b="1">
                <a:solidFill>
                  <a:schemeClr val="tx1"/>
                </a:solidFill>
                <a:latin typeface="Arial" panose="020B0604020202020204" pitchFamily="34" charset="0"/>
                <a:ea typeface="楷体_GB2312" pitchFamily="49" charset="-122"/>
              </a:defRPr>
            </a:lvl6pPr>
            <a:lvl7pPr marL="2971800" indent="-228600" eaLnBrk="0" fontAlgn="base" hangingPunct="0">
              <a:lnSpc>
                <a:spcPct val="90000"/>
              </a:lnSpc>
              <a:spcBef>
                <a:spcPct val="20000"/>
              </a:spcBef>
              <a:spcAft>
                <a:spcPct val="0"/>
              </a:spcAft>
              <a:defRPr sz="2400" b="1">
                <a:solidFill>
                  <a:schemeClr val="tx1"/>
                </a:solidFill>
                <a:latin typeface="Arial" panose="020B0604020202020204" pitchFamily="34" charset="0"/>
                <a:ea typeface="楷体_GB2312" pitchFamily="49" charset="-122"/>
              </a:defRPr>
            </a:lvl7pPr>
            <a:lvl8pPr marL="3429000" indent="-228600" eaLnBrk="0" fontAlgn="base" hangingPunct="0">
              <a:lnSpc>
                <a:spcPct val="90000"/>
              </a:lnSpc>
              <a:spcBef>
                <a:spcPct val="20000"/>
              </a:spcBef>
              <a:spcAft>
                <a:spcPct val="0"/>
              </a:spcAft>
              <a:defRPr sz="2400" b="1">
                <a:solidFill>
                  <a:schemeClr val="tx1"/>
                </a:solidFill>
                <a:latin typeface="Arial" panose="020B0604020202020204" pitchFamily="34" charset="0"/>
                <a:ea typeface="楷体_GB2312" pitchFamily="49" charset="-122"/>
              </a:defRPr>
            </a:lvl8pPr>
            <a:lvl9pPr marL="3886200" indent="-228600" eaLnBrk="0" fontAlgn="base" hangingPunct="0">
              <a:lnSpc>
                <a:spcPct val="90000"/>
              </a:lnSpc>
              <a:spcBef>
                <a:spcPct val="20000"/>
              </a:spcBef>
              <a:spcAft>
                <a:spcPct val="0"/>
              </a:spcAft>
              <a:defRPr sz="2400" b="1">
                <a:solidFill>
                  <a:schemeClr val="tx1"/>
                </a:solidFill>
                <a:latin typeface="Arial" panose="020B0604020202020204" pitchFamily="34" charset="0"/>
                <a:ea typeface="楷体_GB2312" pitchFamily="49" charset="-122"/>
              </a:defRPr>
            </a:lvl9pPr>
          </a:lstStyle>
          <a:p>
            <a:pPr eaLnBrk="1" hangingPunct="1">
              <a:buFontTx/>
              <a:buChar char="•"/>
              <a:defRPr/>
            </a:pPr>
            <a:r>
              <a:rPr lang="zh-CN" altLang="en-US" sz="2000" b="0" dirty="0">
                <a:latin typeface="微软雅黑" panose="020B0503020204020204" pitchFamily="34" charset="-122"/>
                <a:ea typeface="微软雅黑" panose="020B0503020204020204" pitchFamily="34" charset="-122"/>
              </a:rPr>
              <a:t>个人品德是通过社会道德教育和个人自觉道德修养所形成的稳定的心理状态和行为习惯。</a:t>
            </a:r>
            <a:endParaRPr lang="en-US" altLang="zh-CN" sz="2000" b="0" dirty="0">
              <a:latin typeface="微软雅黑" panose="020B0503020204020204" pitchFamily="34" charset="-122"/>
              <a:ea typeface="微软雅黑" panose="020B0503020204020204" pitchFamily="34" charset="-122"/>
            </a:endParaRPr>
          </a:p>
          <a:p>
            <a:pPr eaLnBrk="1" hangingPunct="1">
              <a:buFontTx/>
              <a:buChar char="•"/>
              <a:defRPr/>
            </a:pPr>
            <a:endParaRPr lang="en-US" altLang="zh-CN" sz="2000" b="0" dirty="0">
              <a:latin typeface="微软雅黑" panose="020B0503020204020204" pitchFamily="34" charset="-122"/>
              <a:ea typeface="微软雅黑" panose="020B0503020204020204" pitchFamily="34" charset="-122"/>
            </a:endParaRPr>
          </a:p>
          <a:p>
            <a:pPr eaLnBrk="1" hangingPunct="1">
              <a:buFontTx/>
              <a:buChar char="•"/>
              <a:defRPr/>
            </a:pPr>
            <a:r>
              <a:rPr lang="zh-CN" altLang="en-US" sz="2000" b="0" dirty="0">
                <a:latin typeface="微软雅黑" panose="020B0503020204020204" pitchFamily="34" charset="-122"/>
                <a:ea typeface="微软雅黑" panose="020B0503020204020204" pitchFamily="34" charset="-122"/>
              </a:rPr>
              <a:t>个人品德是个体对某种道德要求认同和践履的结果，集中体现了道德认知、道德情感、道德意志和道德行为的内在统一。</a:t>
            </a:r>
            <a:endParaRPr lang="en-US" altLang="zh-CN" sz="2000" b="0" dirty="0">
              <a:latin typeface="微软雅黑" panose="020B0503020204020204" pitchFamily="34" charset="-122"/>
              <a:ea typeface="微软雅黑" panose="020B0503020204020204" pitchFamily="34" charset="-122"/>
            </a:endParaRPr>
          </a:p>
        </p:txBody>
      </p:sp>
      <p:pic>
        <p:nvPicPr>
          <p:cNvPr id="9" name="Picture 2" descr="http://pic.baike.soso.com/p/20100429/bki-20100429120323-1514094500.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308301" y="3356356"/>
            <a:ext cx="1923562" cy="2273300"/>
          </a:xfrm>
          <a:prstGeom prst="rect">
            <a:avLst/>
          </a:prstGeom>
          <a:noFill/>
          <a:ln>
            <a:noFill/>
          </a:ln>
          <a:effectLst>
            <a:softEdge rad="317500"/>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163" name="文本框 2"/>
          <p:cNvSpPr txBox="1">
            <a:spLocks noChangeArrowheads="1"/>
          </p:cNvSpPr>
          <p:nvPr/>
        </p:nvSpPr>
        <p:spPr bwMode="auto">
          <a:xfrm>
            <a:off x="3048000" y="1865314"/>
            <a:ext cx="2914650" cy="52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dirty="0">
                <a:latin typeface="微软雅黑" panose="020B0503020204020204" pitchFamily="34" charset="-122"/>
                <a:ea typeface="微软雅黑" panose="020B0503020204020204" pitchFamily="34" charset="-122"/>
              </a:rPr>
              <a:t>什么是个人品德</a:t>
            </a:r>
          </a:p>
        </p:txBody>
      </p:sp>
    </p:spTree>
    <p:extLst>
      <p:ext uri="{BB962C8B-B14F-4D97-AF65-F5344CB8AC3E}">
        <p14:creationId xmlns:p14="http://schemas.microsoft.com/office/powerpoint/2010/main" xmlns="" val="20505256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007534" y="836613"/>
            <a:ext cx="9791700" cy="1143000"/>
          </a:xfrm>
        </p:spPr>
        <p:txBody>
          <a:bodyPr/>
          <a:lstStyle/>
          <a:p>
            <a:pPr eaLnBrk="1" hangingPunct="1"/>
            <a:r>
              <a:rPr lang="zh-CN" altLang="en-US" sz="3200" b="1" smtClean="0">
                <a:solidFill>
                  <a:srgbClr val="FF0000"/>
                </a:solidFill>
                <a:ea typeface="黑体" pitchFamily="49" charset="-122"/>
              </a:rPr>
              <a:t>个人品德的基本要求</a:t>
            </a:r>
          </a:p>
        </p:txBody>
      </p:sp>
      <p:grpSp>
        <p:nvGrpSpPr>
          <p:cNvPr id="2" name="Group 4"/>
          <p:cNvGrpSpPr>
            <a:grpSpLocks/>
          </p:cNvGrpSpPr>
          <p:nvPr/>
        </p:nvGrpSpPr>
        <p:grpSpPr bwMode="auto">
          <a:xfrm>
            <a:off x="1200151" y="2060575"/>
            <a:ext cx="5278967" cy="710585"/>
            <a:chOff x="912" y="1008"/>
            <a:chExt cx="3984" cy="1028"/>
          </a:xfrm>
        </p:grpSpPr>
        <p:sp>
          <p:nvSpPr>
            <p:cNvPr id="64545" name="AutoShape 5"/>
            <p:cNvSpPr>
              <a:spLocks noChangeArrowheads="1"/>
            </p:cNvSpPr>
            <p:nvPr/>
          </p:nvSpPr>
          <p:spPr bwMode="gray">
            <a:xfrm>
              <a:off x="912" y="1008"/>
              <a:ext cx="3984" cy="912"/>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defRPr/>
              </a:pPr>
              <a:endParaRPr lang="zh-CN" altLang="en-US"/>
            </a:p>
          </p:txBody>
        </p:sp>
        <p:grpSp>
          <p:nvGrpSpPr>
            <p:cNvPr id="3" name="Group 6"/>
            <p:cNvGrpSpPr>
              <a:grpSpLocks/>
            </p:cNvGrpSpPr>
            <p:nvPr/>
          </p:nvGrpSpPr>
          <p:grpSpPr bwMode="auto">
            <a:xfrm>
              <a:off x="997" y="1093"/>
              <a:ext cx="768" cy="943"/>
              <a:chOff x="997" y="1093"/>
              <a:chExt cx="768" cy="943"/>
            </a:xfrm>
          </p:grpSpPr>
          <p:sp>
            <p:nvSpPr>
              <p:cNvPr id="325639" name="AutoShape 7"/>
              <p:cNvSpPr>
                <a:spLocks noChangeArrowheads="1"/>
              </p:cNvSpPr>
              <p:nvPr/>
            </p:nvSpPr>
            <p:spPr bwMode="gray">
              <a:xfrm>
                <a:off x="997" y="1093"/>
                <a:ext cx="768" cy="744"/>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p:spPr>
            <p:txBody>
              <a:bodyPr wrap="none" anchor="ctr"/>
              <a:lstStyle/>
              <a:p>
                <a:pPr>
                  <a:defRPr/>
                </a:pPr>
                <a:endParaRPr lang="zh-CN" altLang="en-US">
                  <a:latin typeface="Arial" charset="0"/>
                  <a:ea typeface="楷体_GB2312" pitchFamily="49" charset="-122"/>
                </a:endParaRPr>
              </a:p>
            </p:txBody>
          </p:sp>
          <p:sp>
            <p:nvSpPr>
              <p:cNvPr id="325640" name="Freeform 8"/>
              <p:cNvSpPr>
                <a:spLocks/>
              </p:cNvSpPr>
              <p:nvPr/>
            </p:nvSpPr>
            <p:spPr bwMode="gray">
              <a:xfrm>
                <a:off x="1045" y="1141"/>
                <a:ext cx="383" cy="372"/>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0">
                <a:noFill/>
                <a:prstDash val="solid"/>
                <a:round/>
                <a:headEnd/>
                <a:tailEnd/>
              </a:ln>
            </p:spPr>
            <p:txBody>
              <a:bodyPr/>
              <a:lstStyle/>
              <a:p>
                <a:pPr>
                  <a:defRPr/>
                </a:pPr>
                <a:endParaRPr lang="zh-CN" altLang="en-US">
                  <a:latin typeface="Arial" charset="0"/>
                  <a:ea typeface="楷体_GB2312" pitchFamily="49" charset="-122"/>
                </a:endParaRPr>
              </a:p>
            </p:txBody>
          </p:sp>
          <p:sp>
            <p:nvSpPr>
              <p:cNvPr id="325641" name="Text Box 9"/>
              <p:cNvSpPr txBox="1">
                <a:spLocks noChangeArrowheads="1"/>
              </p:cNvSpPr>
              <p:nvPr/>
            </p:nvSpPr>
            <p:spPr bwMode="gray">
              <a:xfrm>
                <a:off x="1281" y="1279"/>
                <a:ext cx="139" cy="757"/>
              </a:xfrm>
              <a:prstGeom prst="rect">
                <a:avLst/>
              </a:prstGeom>
              <a:noFill/>
              <a:ln w="9525" algn="ctr">
                <a:noFill/>
                <a:miter lim="800000"/>
                <a:headEnd/>
                <a:tailEnd/>
              </a:ln>
              <a:effectLst/>
            </p:spPr>
            <p:txBody>
              <a:bodyPr wrap="none">
                <a:spAutoFit/>
              </a:bodyPr>
              <a:lstStyle/>
              <a:p>
                <a:pPr algn="ctr" eaLnBrk="0" hangingPunct="0">
                  <a:lnSpc>
                    <a:spcPct val="100000"/>
                  </a:lnSpc>
                  <a:spcBef>
                    <a:spcPct val="0"/>
                  </a:spcBef>
                  <a:defRPr/>
                </a:pPr>
                <a:endParaRPr lang="zh-CN" altLang="zh-CN" sz="2800" b="0">
                  <a:solidFill>
                    <a:srgbClr val="FFFFFF"/>
                  </a:solidFill>
                  <a:effectLst>
                    <a:outerShdw blurRad="38100" dist="38100" dir="2700000" algn="tl">
                      <a:srgbClr val="C0C0C0"/>
                    </a:outerShdw>
                  </a:effectLst>
                  <a:latin typeface="Arial" charset="0"/>
                  <a:ea typeface="宋体" pitchFamily="2" charset="-122"/>
                </a:endParaRPr>
              </a:p>
            </p:txBody>
          </p:sp>
        </p:grpSp>
        <p:sp>
          <p:nvSpPr>
            <p:cNvPr id="64547" name="Text Box 10"/>
            <p:cNvSpPr txBox="1">
              <a:spLocks noChangeArrowheads="1"/>
            </p:cNvSpPr>
            <p:nvPr/>
          </p:nvSpPr>
          <p:spPr bwMode="gray">
            <a:xfrm>
              <a:off x="1872" y="1148"/>
              <a:ext cx="2928" cy="757"/>
            </a:xfrm>
            <a:prstGeom prst="rect">
              <a:avLst/>
            </a:prstGeom>
            <a:noFill/>
            <a:ln w="9525" algn="ctr">
              <a:noFill/>
              <a:miter lim="800000"/>
              <a:headEnd/>
              <a:tailEnd/>
            </a:ln>
          </p:spPr>
          <p:txBody>
            <a:bodyPr>
              <a:spAutoFit/>
            </a:bodyPr>
            <a:lstStyle/>
            <a:p>
              <a:pPr algn="ctr" eaLnBrk="0" hangingPunct="0">
                <a:lnSpc>
                  <a:spcPct val="100000"/>
                </a:lnSpc>
                <a:spcBef>
                  <a:spcPct val="0"/>
                </a:spcBef>
              </a:pPr>
              <a:r>
                <a:rPr lang="zh-CN" altLang="en-US" sz="2800"/>
                <a:t>爱国奉献</a:t>
              </a:r>
              <a:endParaRPr lang="zh-CN" altLang="en-US" sz="2800" b="0">
                <a:solidFill>
                  <a:srgbClr val="000000"/>
                </a:solidFill>
                <a:ea typeface="黑体" pitchFamily="49" charset="-122"/>
              </a:endParaRPr>
            </a:p>
          </p:txBody>
        </p:sp>
      </p:grpSp>
      <p:grpSp>
        <p:nvGrpSpPr>
          <p:cNvPr id="4" name="Group 11"/>
          <p:cNvGrpSpPr>
            <a:grpSpLocks/>
          </p:cNvGrpSpPr>
          <p:nvPr/>
        </p:nvGrpSpPr>
        <p:grpSpPr bwMode="auto">
          <a:xfrm>
            <a:off x="1200151" y="2997201"/>
            <a:ext cx="5376333" cy="685228"/>
            <a:chOff x="912" y="2016"/>
            <a:chExt cx="3984" cy="1186"/>
          </a:xfrm>
        </p:grpSpPr>
        <p:sp>
          <p:nvSpPr>
            <p:cNvPr id="64539" name="AutoShape 12"/>
            <p:cNvSpPr>
              <a:spLocks noChangeArrowheads="1"/>
            </p:cNvSpPr>
            <p:nvPr/>
          </p:nvSpPr>
          <p:spPr bwMode="gray">
            <a:xfrm>
              <a:off x="912" y="2016"/>
              <a:ext cx="3984" cy="912"/>
            </a:xfrm>
            <a:prstGeom prst="roundRect">
              <a:avLst>
                <a:gd name="adj" fmla="val 10889"/>
              </a:avLst>
            </a:prstGeom>
            <a:gradFill rotWithShape="1">
              <a:gsLst>
                <a:gs pos="0">
                  <a:srgbClr val="DDDDDD"/>
                </a:gs>
                <a:gs pos="50000">
                  <a:srgbClr val="F2F2F2"/>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defRPr/>
              </a:pPr>
              <a:endParaRPr lang="zh-CN" altLang="en-US"/>
            </a:p>
          </p:txBody>
        </p:sp>
        <p:grpSp>
          <p:nvGrpSpPr>
            <p:cNvPr id="5" name="Group 13"/>
            <p:cNvGrpSpPr>
              <a:grpSpLocks/>
            </p:cNvGrpSpPr>
            <p:nvPr/>
          </p:nvGrpSpPr>
          <p:grpSpPr bwMode="auto">
            <a:xfrm>
              <a:off x="997" y="2101"/>
              <a:ext cx="770" cy="1101"/>
              <a:chOff x="997" y="2101"/>
              <a:chExt cx="770" cy="1101"/>
            </a:xfrm>
          </p:grpSpPr>
          <p:sp>
            <p:nvSpPr>
              <p:cNvPr id="325646" name="AutoShape 14"/>
              <p:cNvSpPr>
                <a:spLocks noChangeArrowheads="1"/>
              </p:cNvSpPr>
              <p:nvPr/>
            </p:nvSpPr>
            <p:spPr bwMode="gray">
              <a:xfrm>
                <a:off x="997" y="2101"/>
                <a:ext cx="770" cy="745"/>
              </a:xfrm>
              <a:prstGeom prst="roundRect">
                <a:avLst>
                  <a:gd name="adj" fmla="val 11921"/>
                </a:avLst>
              </a:prstGeom>
              <a:gradFill rotWithShape="1">
                <a:gsLst>
                  <a:gs pos="0">
                    <a:schemeClr val="hlink">
                      <a:gamma/>
                      <a:tint val="72549"/>
                      <a:invGamma/>
                    </a:schemeClr>
                  </a:gs>
                  <a:gs pos="100000">
                    <a:schemeClr val="hlink"/>
                  </a:gs>
                </a:gsLst>
                <a:lin ang="5400000" scaled="1"/>
              </a:gradFill>
              <a:ln w="38100">
                <a:solidFill>
                  <a:schemeClr val="bg1"/>
                </a:solidFill>
                <a:round/>
                <a:headEnd/>
                <a:tailEnd/>
              </a:ln>
              <a:effectLst/>
            </p:spPr>
            <p:txBody>
              <a:bodyPr wrap="none" anchor="ctr"/>
              <a:lstStyle/>
              <a:p>
                <a:pPr>
                  <a:defRPr/>
                </a:pPr>
                <a:endParaRPr lang="zh-CN" altLang="en-US">
                  <a:latin typeface="Arial" charset="0"/>
                  <a:ea typeface="楷体_GB2312" pitchFamily="49" charset="-122"/>
                </a:endParaRPr>
              </a:p>
            </p:txBody>
          </p:sp>
          <p:sp>
            <p:nvSpPr>
              <p:cNvPr id="325647" name="Freeform 15"/>
              <p:cNvSpPr>
                <a:spLocks/>
              </p:cNvSpPr>
              <p:nvPr/>
            </p:nvSpPr>
            <p:spPr bwMode="gray">
              <a:xfrm>
                <a:off x="1047" y="2148"/>
                <a:ext cx="383" cy="374"/>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hlink">
                      <a:gamma/>
                      <a:tint val="42353"/>
                      <a:invGamma/>
                    </a:schemeClr>
                  </a:gs>
                  <a:gs pos="100000">
                    <a:schemeClr val="hlink">
                      <a:alpha val="0"/>
                    </a:schemeClr>
                  </a:gs>
                </a:gsLst>
                <a:lin ang="2700000" scaled="1"/>
              </a:gradFill>
              <a:ln w="0">
                <a:noFill/>
                <a:prstDash val="solid"/>
                <a:round/>
                <a:headEnd/>
                <a:tailEnd/>
              </a:ln>
            </p:spPr>
            <p:txBody>
              <a:bodyPr/>
              <a:lstStyle/>
              <a:p>
                <a:pPr>
                  <a:defRPr/>
                </a:pPr>
                <a:endParaRPr lang="zh-CN" altLang="en-US">
                  <a:latin typeface="Arial" charset="0"/>
                  <a:ea typeface="楷体_GB2312" pitchFamily="49" charset="-122"/>
                </a:endParaRPr>
              </a:p>
            </p:txBody>
          </p:sp>
          <p:sp>
            <p:nvSpPr>
              <p:cNvPr id="325648" name="Text Box 16"/>
              <p:cNvSpPr txBox="1">
                <a:spLocks noChangeArrowheads="1"/>
              </p:cNvSpPr>
              <p:nvPr/>
            </p:nvSpPr>
            <p:spPr bwMode="gray">
              <a:xfrm>
                <a:off x="1287" y="2296"/>
                <a:ext cx="137" cy="906"/>
              </a:xfrm>
              <a:prstGeom prst="rect">
                <a:avLst/>
              </a:prstGeom>
              <a:noFill/>
              <a:ln w="9525" algn="ctr">
                <a:noFill/>
                <a:miter lim="800000"/>
                <a:headEnd/>
                <a:tailEnd/>
              </a:ln>
              <a:effectLst/>
            </p:spPr>
            <p:txBody>
              <a:bodyPr wrap="none">
                <a:spAutoFit/>
              </a:bodyPr>
              <a:lstStyle/>
              <a:p>
                <a:pPr algn="ctr" eaLnBrk="0" hangingPunct="0">
                  <a:lnSpc>
                    <a:spcPct val="100000"/>
                  </a:lnSpc>
                  <a:spcBef>
                    <a:spcPct val="0"/>
                  </a:spcBef>
                  <a:defRPr/>
                </a:pPr>
                <a:endParaRPr lang="zh-CN" altLang="zh-CN" sz="2800" b="0">
                  <a:solidFill>
                    <a:srgbClr val="FFFFFF"/>
                  </a:solidFill>
                  <a:effectLst>
                    <a:outerShdw blurRad="38100" dist="38100" dir="2700000" algn="tl">
                      <a:srgbClr val="C0C0C0"/>
                    </a:outerShdw>
                  </a:effectLst>
                  <a:latin typeface="Arial" charset="0"/>
                  <a:ea typeface="宋体" pitchFamily="2" charset="-122"/>
                </a:endParaRPr>
              </a:p>
            </p:txBody>
          </p:sp>
        </p:grpSp>
        <p:sp>
          <p:nvSpPr>
            <p:cNvPr id="64541" name="Text Box 17"/>
            <p:cNvSpPr txBox="1">
              <a:spLocks noChangeArrowheads="1"/>
            </p:cNvSpPr>
            <p:nvPr/>
          </p:nvSpPr>
          <p:spPr bwMode="gray">
            <a:xfrm>
              <a:off x="1872" y="2140"/>
              <a:ext cx="2929" cy="906"/>
            </a:xfrm>
            <a:prstGeom prst="rect">
              <a:avLst/>
            </a:prstGeom>
            <a:noFill/>
            <a:ln w="9525" algn="ctr">
              <a:noFill/>
              <a:miter lim="800000"/>
              <a:headEnd/>
              <a:tailEnd/>
            </a:ln>
          </p:spPr>
          <p:txBody>
            <a:bodyPr>
              <a:spAutoFit/>
            </a:bodyPr>
            <a:lstStyle/>
            <a:p>
              <a:pPr algn="ctr" eaLnBrk="0" hangingPunct="0">
                <a:lnSpc>
                  <a:spcPct val="100000"/>
                </a:lnSpc>
                <a:spcBef>
                  <a:spcPct val="0"/>
                </a:spcBef>
              </a:pPr>
              <a:r>
                <a:rPr lang="zh-CN" altLang="en-US" sz="2800"/>
                <a:t>明礼遵规</a:t>
              </a:r>
              <a:endParaRPr lang="zh-CN" altLang="en-US" sz="2800" b="0">
                <a:solidFill>
                  <a:srgbClr val="000000"/>
                </a:solidFill>
                <a:ea typeface="黑体" pitchFamily="49" charset="-122"/>
              </a:endParaRPr>
            </a:p>
          </p:txBody>
        </p:sp>
      </p:grpSp>
      <p:grpSp>
        <p:nvGrpSpPr>
          <p:cNvPr id="6" name="Group 18"/>
          <p:cNvGrpSpPr>
            <a:grpSpLocks/>
          </p:cNvGrpSpPr>
          <p:nvPr/>
        </p:nvGrpSpPr>
        <p:grpSpPr bwMode="auto">
          <a:xfrm>
            <a:off x="5327651" y="4005264"/>
            <a:ext cx="5568949" cy="705673"/>
            <a:chOff x="912" y="3036"/>
            <a:chExt cx="3984" cy="1059"/>
          </a:xfrm>
        </p:grpSpPr>
        <p:sp>
          <p:nvSpPr>
            <p:cNvPr id="64533" name="AutoShape 19"/>
            <p:cNvSpPr>
              <a:spLocks noChangeArrowheads="1"/>
            </p:cNvSpPr>
            <p:nvPr/>
          </p:nvSpPr>
          <p:spPr bwMode="gray">
            <a:xfrm>
              <a:off x="912" y="3036"/>
              <a:ext cx="3984" cy="912"/>
            </a:xfrm>
            <a:prstGeom prst="roundRect">
              <a:avLst>
                <a:gd name="adj" fmla="val 10889"/>
              </a:avLst>
            </a:prstGeom>
            <a:gradFill rotWithShape="1">
              <a:gsLst>
                <a:gs pos="0">
                  <a:srgbClr val="DDDDDD"/>
                </a:gs>
                <a:gs pos="50000">
                  <a:srgbClr val="EEEEEE"/>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defRPr/>
              </a:pPr>
              <a:endParaRPr lang="zh-CN" altLang="en-US"/>
            </a:p>
          </p:txBody>
        </p:sp>
        <p:grpSp>
          <p:nvGrpSpPr>
            <p:cNvPr id="7" name="Group 20"/>
            <p:cNvGrpSpPr>
              <a:grpSpLocks/>
            </p:cNvGrpSpPr>
            <p:nvPr/>
          </p:nvGrpSpPr>
          <p:grpSpPr bwMode="auto">
            <a:xfrm>
              <a:off x="997" y="3119"/>
              <a:ext cx="772" cy="976"/>
              <a:chOff x="997" y="3119"/>
              <a:chExt cx="772" cy="976"/>
            </a:xfrm>
          </p:grpSpPr>
          <p:sp>
            <p:nvSpPr>
              <p:cNvPr id="325653" name="AutoShape 21"/>
              <p:cNvSpPr>
                <a:spLocks noChangeArrowheads="1"/>
              </p:cNvSpPr>
              <p:nvPr/>
            </p:nvSpPr>
            <p:spPr bwMode="gray">
              <a:xfrm>
                <a:off x="997" y="3119"/>
                <a:ext cx="772" cy="746"/>
              </a:xfrm>
              <a:prstGeom prst="roundRect">
                <a:avLst>
                  <a:gd name="adj" fmla="val 11921"/>
                </a:avLst>
              </a:prstGeom>
              <a:gradFill rotWithShape="1">
                <a:gsLst>
                  <a:gs pos="0">
                    <a:schemeClr val="accent2">
                      <a:gamma/>
                      <a:tint val="63529"/>
                      <a:invGamma/>
                    </a:schemeClr>
                  </a:gs>
                  <a:gs pos="100000">
                    <a:schemeClr val="accent2"/>
                  </a:gs>
                </a:gsLst>
                <a:lin ang="5400000" scaled="1"/>
              </a:gradFill>
              <a:ln w="38100">
                <a:solidFill>
                  <a:schemeClr val="bg1"/>
                </a:solidFill>
                <a:round/>
                <a:headEnd/>
                <a:tailEnd/>
              </a:ln>
              <a:effectLst/>
            </p:spPr>
            <p:txBody>
              <a:bodyPr wrap="none" anchor="ctr"/>
              <a:lstStyle/>
              <a:p>
                <a:pPr>
                  <a:defRPr/>
                </a:pPr>
                <a:endParaRPr lang="zh-CN" altLang="en-US">
                  <a:latin typeface="Arial" charset="0"/>
                  <a:ea typeface="楷体_GB2312" pitchFamily="49" charset="-122"/>
                </a:endParaRPr>
              </a:p>
            </p:txBody>
          </p:sp>
          <p:sp>
            <p:nvSpPr>
              <p:cNvPr id="325654" name="Freeform 22"/>
              <p:cNvSpPr>
                <a:spLocks/>
              </p:cNvSpPr>
              <p:nvPr/>
            </p:nvSpPr>
            <p:spPr bwMode="gray">
              <a:xfrm>
                <a:off x="1047" y="3167"/>
                <a:ext cx="383" cy="374"/>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2">
                      <a:gamma/>
                      <a:tint val="48627"/>
                      <a:invGamma/>
                    </a:schemeClr>
                  </a:gs>
                  <a:gs pos="100000">
                    <a:schemeClr val="accent2">
                      <a:alpha val="0"/>
                    </a:schemeClr>
                  </a:gs>
                </a:gsLst>
                <a:lin ang="2700000" scaled="1"/>
              </a:gradFill>
              <a:ln w="0">
                <a:noFill/>
                <a:prstDash val="solid"/>
                <a:round/>
                <a:headEnd/>
                <a:tailEnd/>
              </a:ln>
            </p:spPr>
            <p:txBody>
              <a:bodyPr/>
              <a:lstStyle/>
              <a:p>
                <a:pPr>
                  <a:defRPr/>
                </a:pPr>
                <a:endParaRPr lang="zh-CN" altLang="en-US">
                  <a:latin typeface="Arial" charset="0"/>
                  <a:ea typeface="楷体_GB2312" pitchFamily="49" charset="-122"/>
                </a:endParaRPr>
              </a:p>
            </p:txBody>
          </p:sp>
          <p:sp>
            <p:nvSpPr>
              <p:cNvPr id="325655" name="Text Box 23"/>
              <p:cNvSpPr txBox="1">
                <a:spLocks noChangeArrowheads="1"/>
              </p:cNvSpPr>
              <p:nvPr/>
            </p:nvSpPr>
            <p:spPr bwMode="gray">
              <a:xfrm>
                <a:off x="1285" y="3310"/>
                <a:ext cx="132" cy="785"/>
              </a:xfrm>
              <a:prstGeom prst="rect">
                <a:avLst/>
              </a:prstGeom>
              <a:noFill/>
              <a:ln w="9525" algn="ctr">
                <a:noFill/>
                <a:miter lim="800000"/>
                <a:headEnd/>
                <a:tailEnd/>
              </a:ln>
              <a:effectLst/>
            </p:spPr>
            <p:txBody>
              <a:bodyPr wrap="none">
                <a:spAutoFit/>
              </a:bodyPr>
              <a:lstStyle/>
              <a:p>
                <a:pPr algn="ctr" eaLnBrk="0" hangingPunct="0">
                  <a:lnSpc>
                    <a:spcPct val="100000"/>
                  </a:lnSpc>
                  <a:spcBef>
                    <a:spcPct val="0"/>
                  </a:spcBef>
                  <a:defRPr/>
                </a:pPr>
                <a:endParaRPr lang="zh-CN" altLang="zh-CN" sz="2800" b="0">
                  <a:solidFill>
                    <a:srgbClr val="FFFFFF"/>
                  </a:solidFill>
                  <a:effectLst>
                    <a:outerShdw blurRad="38100" dist="38100" dir="2700000" algn="tl">
                      <a:srgbClr val="C0C0C0"/>
                    </a:outerShdw>
                  </a:effectLst>
                  <a:latin typeface="Arial" charset="0"/>
                  <a:ea typeface="宋体" pitchFamily="2" charset="-122"/>
                </a:endParaRPr>
              </a:p>
            </p:txBody>
          </p:sp>
        </p:grpSp>
        <p:sp>
          <p:nvSpPr>
            <p:cNvPr id="64535" name="Text Box 24"/>
            <p:cNvSpPr txBox="1">
              <a:spLocks noChangeArrowheads="1"/>
            </p:cNvSpPr>
            <p:nvPr/>
          </p:nvSpPr>
          <p:spPr bwMode="gray">
            <a:xfrm>
              <a:off x="1872" y="3160"/>
              <a:ext cx="2930" cy="785"/>
            </a:xfrm>
            <a:prstGeom prst="rect">
              <a:avLst/>
            </a:prstGeom>
            <a:noFill/>
            <a:ln w="9525" algn="ctr">
              <a:noFill/>
              <a:miter lim="800000"/>
              <a:headEnd/>
              <a:tailEnd/>
            </a:ln>
          </p:spPr>
          <p:txBody>
            <a:bodyPr>
              <a:spAutoFit/>
            </a:bodyPr>
            <a:lstStyle/>
            <a:p>
              <a:pPr algn="ctr" eaLnBrk="0" hangingPunct="0">
                <a:lnSpc>
                  <a:spcPct val="100000"/>
                </a:lnSpc>
                <a:spcBef>
                  <a:spcPct val="0"/>
                </a:spcBef>
              </a:pPr>
              <a:r>
                <a:rPr lang="zh-CN" altLang="en-US" sz="2800"/>
                <a:t>勤劳善良</a:t>
              </a:r>
              <a:endParaRPr lang="zh-CN" altLang="en-US" sz="2800" b="0">
                <a:solidFill>
                  <a:srgbClr val="000000"/>
                </a:solidFill>
                <a:ea typeface="黑体" pitchFamily="49" charset="-122"/>
              </a:endParaRPr>
            </a:p>
          </p:txBody>
        </p:sp>
      </p:grpSp>
      <p:grpSp>
        <p:nvGrpSpPr>
          <p:cNvPr id="8" name="Group 25"/>
          <p:cNvGrpSpPr>
            <a:grpSpLocks/>
          </p:cNvGrpSpPr>
          <p:nvPr/>
        </p:nvGrpSpPr>
        <p:grpSpPr bwMode="auto">
          <a:xfrm>
            <a:off x="5327651" y="4868864"/>
            <a:ext cx="5664200" cy="691109"/>
            <a:chOff x="912" y="1008"/>
            <a:chExt cx="3984" cy="1114"/>
          </a:xfrm>
        </p:grpSpPr>
        <p:sp>
          <p:nvSpPr>
            <p:cNvPr id="64527" name="AutoShape 26"/>
            <p:cNvSpPr>
              <a:spLocks noChangeArrowheads="1"/>
            </p:cNvSpPr>
            <p:nvPr/>
          </p:nvSpPr>
          <p:spPr bwMode="gray">
            <a:xfrm>
              <a:off x="912" y="1008"/>
              <a:ext cx="3984" cy="911"/>
            </a:xfrm>
            <a:prstGeom prst="roundRect">
              <a:avLst>
                <a:gd name="adj" fmla="val 10889"/>
              </a:avLst>
            </a:prstGeom>
            <a:gradFill rotWithShape="1">
              <a:gsLst>
                <a:gs pos="0">
                  <a:srgbClr val="DDDDDD"/>
                </a:gs>
                <a:gs pos="50000">
                  <a:srgbClr val="F3F3F3"/>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defRPr/>
              </a:pPr>
              <a:endParaRPr lang="zh-CN" altLang="en-US"/>
            </a:p>
          </p:txBody>
        </p:sp>
        <p:grpSp>
          <p:nvGrpSpPr>
            <p:cNvPr id="9" name="Group 27"/>
            <p:cNvGrpSpPr>
              <a:grpSpLocks/>
            </p:cNvGrpSpPr>
            <p:nvPr/>
          </p:nvGrpSpPr>
          <p:grpSpPr bwMode="auto">
            <a:xfrm>
              <a:off x="997" y="1092"/>
              <a:ext cx="768" cy="1030"/>
              <a:chOff x="997" y="1092"/>
              <a:chExt cx="768" cy="1030"/>
            </a:xfrm>
          </p:grpSpPr>
          <p:sp>
            <p:nvSpPr>
              <p:cNvPr id="325660" name="AutoShape 28"/>
              <p:cNvSpPr>
                <a:spLocks noChangeArrowheads="1"/>
              </p:cNvSpPr>
              <p:nvPr/>
            </p:nvSpPr>
            <p:spPr bwMode="gray">
              <a:xfrm>
                <a:off x="997" y="1092"/>
                <a:ext cx="768" cy="745"/>
              </a:xfrm>
              <a:prstGeom prst="roundRect">
                <a:avLst>
                  <a:gd name="adj" fmla="val 11921"/>
                </a:avLst>
              </a:prstGeom>
              <a:gradFill rotWithShape="1">
                <a:gsLst>
                  <a:gs pos="0">
                    <a:schemeClr val="accent1"/>
                  </a:gs>
                  <a:gs pos="100000">
                    <a:schemeClr val="accent1">
                      <a:gamma/>
                      <a:shade val="69804"/>
                      <a:invGamma/>
                    </a:schemeClr>
                  </a:gs>
                </a:gsLst>
                <a:lin ang="5400000" scaled="1"/>
              </a:gradFill>
              <a:ln w="38100">
                <a:solidFill>
                  <a:schemeClr val="bg1"/>
                </a:solidFill>
                <a:round/>
                <a:headEnd/>
                <a:tailEnd/>
              </a:ln>
              <a:effectLst/>
            </p:spPr>
            <p:txBody>
              <a:bodyPr wrap="none" anchor="ctr"/>
              <a:lstStyle/>
              <a:p>
                <a:pPr>
                  <a:defRPr/>
                </a:pPr>
                <a:endParaRPr lang="zh-CN" altLang="en-US">
                  <a:latin typeface="Arial" charset="0"/>
                  <a:ea typeface="楷体_GB2312" pitchFamily="49" charset="-122"/>
                </a:endParaRPr>
              </a:p>
            </p:txBody>
          </p:sp>
          <p:sp>
            <p:nvSpPr>
              <p:cNvPr id="325661" name="Freeform 29"/>
              <p:cNvSpPr>
                <a:spLocks/>
              </p:cNvSpPr>
              <p:nvPr/>
            </p:nvSpPr>
            <p:spPr bwMode="gray">
              <a:xfrm>
                <a:off x="1046" y="1141"/>
                <a:ext cx="384" cy="37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1">
                      <a:gamma/>
                      <a:tint val="54510"/>
                      <a:invGamma/>
                    </a:schemeClr>
                  </a:gs>
                  <a:gs pos="50000">
                    <a:schemeClr val="accent1">
                      <a:alpha val="0"/>
                    </a:schemeClr>
                  </a:gs>
                  <a:gs pos="100000">
                    <a:schemeClr val="accent1">
                      <a:gamma/>
                      <a:tint val="54510"/>
                      <a:invGamma/>
                    </a:schemeClr>
                  </a:gs>
                </a:gsLst>
                <a:lin ang="2700000" scaled="1"/>
              </a:gradFill>
              <a:ln w="0">
                <a:noFill/>
                <a:prstDash val="solid"/>
                <a:round/>
                <a:headEnd/>
                <a:tailEnd/>
              </a:ln>
            </p:spPr>
            <p:txBody>
              <a:bodyPr/>
              <a:lstStyle/>
              <a:p>
                <a:pPr>
                  <a:defRPr/>
                </a:pPr>
                <a:endParaRPr lang="zh-CN" altLang="en-US">
                  <a:latin typeface="Arial" charset="0"/>
                  <a:ea typeface="楷体_GB2312" pitchFamily="49" charset="-122"/>
                </a:endParaRPr>
              </a:p>
            </p:txBody>
          </p:sp>
          <p:sp>
            <p:nvSpPr>
              <p:cNvPr id="325662" name="Text Box 30"/>
              <p:cNvSpPr txBox="1">
                <a:spLocks noChangeArrowheads="1"/>
              </p:cNvSpPr>
              <p:nvPr/>
            </p:nvSpPr>
            <p:spPr bwMode="gray">
              <a:xfrm>
                <a:off x="1305" y="1279"/>
                <a:ext cx="130" cy="843"/>
              </a:xfrm>
              <a:prstGeom prst="rect">
                <a:avLst/>
              </a:prstGeom>
              <a:noFill/>
              <a:ln w="9525" algn="ctr">
                <a:noFill/>
                <a:miter lim="800000"/>
                <a:headEnd/>
                <a:tailEnd/>
              </a:ln>
              <a:effectLst/>
            </p:spPr>
            <p:txBody>
              <a:bodyPr wrap="none">
                <a:spAutoFit/>
              </a:bodyPr>
              <a:lstStyle/>
              <a:p>
                <a:pPr algn="ctr" eaLnBrk="0" hangingPunct="0">
                  <a:lnSpc>
                    <a:spcPct val="100000"/>
                  </a:lnSpc>
                  <a:spcBef>
                    <a:spcPct val="0"/>
                  </a:spcBef>
                  <a:defRPr/>
                </a:pPr>
                <a:endParaRPr lang="zh-CN" altLang="zh-CN" sz="2800" b="0">
                  <a:solidFill>
                    <a:srgbClr val="FFFFFF"/>
                  </a:solidFill>
                  <a:effectLst>
                    <a:outerShdw blurRad="38100" dist="38100" dir="2700000" algn="tl">
                      <a:srgbClr val="C0C0C0"/>
                    </a:outerShdw>
                  </a:effectLst>
                  <a:latin typeface="Arial" charset="0"/>
                  <a:ea typeface="宋体" pitchFamily="2" charset="-122"/>
                </a:endParaRPr>
              </a:p>
            </p:txBody>
          </p:sp>
        </p:grpSp>
        <p:sp>
          <p:nvSpPr>
            <p:cNvPr id="64529" name="Text Box 31"/>
            <p:cNvSpPr txBox="1">
              <a:spLocks noChangeArrowheads="1"/>
            </p:cNvSpPr>
            <p:nvPr/>
          </p:nvSpPr>
          <p:spPr bwMode="gray">
            <a:xfrm>
              <a:off x="1872" y="1149"/>
              <a:ext cx="2928" cy="843"/>
            </a:xfrm>
            <a:prstGeom prst="rect">
              <a:avLst/>
            </a:prstGeom>
            <a:noFill/>
            <a:ln w="9525" algn="ctr">
              <a:noFill/>
              <a:miter lim="800000"/>
              <a:headEnd/>
              <a:tailEnd/>
            </a:ln>
          </p:spPr>
          <p:txBody>
            <a:bodyPr>
              <a:spAutoFit/>
            </a:bodyPr>
            <a:lstStyle/>
            <a:p>
              <a:pPr algn="ctr" eaLnBrk="0" hangingPunct="0">
                <a:lnSpc>
                  <a:spcPct val="100000"/>
                </a:lnSpc>
                <a:spcBef>
                  <a:spcPct val="0"/>
                </a:spcBef>
              </a:pPr>
              <a:r>
                <a:rPr lang="zh-CN" altLang="en-US" sz="2800"/>
                <a:t>宽厚正直</a:t>
              </a:r>
              <a:endParaRPr lang="zh-CN" altLang="en-US" sz="2800">
                <a:solidFill>
                  <a:srgbClr val="000000"/>
                </a:solidFill>
                <a:ea typeface="黑体" pitchFamily="49" charset="-122"/>
              </a:endParaRPr>
            </a:p>
          </p:txBody>
        </p:sp>
      </p:grpSp>
      <p:grpSp>
        <p:nvGrpSpPr>
          <p:cNvPr id="10" name="Group 32"/>
          <p:cNvGrpSpPr>
            <a:grpSpLocks/>
          </p:cNvGrpSpPr>
          <p:nvPr/>
        </p:nvGrpSpPr>
        <p:grpSpPr bwMode="auto">
          <a:xfrm>
            <a:off x="5327651" y="5734051"/>
            <a:ext cx="5664200" cy="692676"/>
            <a:chOff x="912" y="2016"/>
            <a:chExt cx="3984" cy="1123"/>
          </a:xfrm>
        </p:grpSpPr>
        <p:sp>
          <p:nvSpPr>
            <p:cNvPr id="64521" name="AutoShape 33"/>
            <p:cNvSpPr>
              <a:spLocks noChangeArrowheads="1"/>
            </p:cNvSpPr>
            <p:nvPr/>
          </p:nvSpPr>
          <p:spPr bwMode="gray">
            <a:xfrm>
              <a:off x="912" y="2016"/>
              <a:ext cx="3984" cy="911"/>
            </a:xfrm>
            <a:prstGeom prst="roundRect">
              <a:avLst>
                <a:gd name="adj" fmla="val 10889"/>
              </a:avLst>
            </a:prstGeom>
            <a:gradFill rotWithShape="1">
              <a:gsLst>
                <a:gs pos="0">
                  <a:srgbClr val="DDDDDD"/>
                </a:gs>
                <a:gs pos="50000">
                  <a:srgbClr val="F2F2F2"/>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defRPr/>
              </a:pPr>
              <a:endParaRPr lang="zh-CN" altLang="en-US"/>
            </a:p>
          </p:txBody>
        </p:sp>
        <p:grpSp>
          <p:nvGrpSpPr>
            <p:cNvPr id="11" name="Group 34"/>
            <p:cNvGrpSpPr>
              <a:grpSpLocks/>
            </p:cNvGrpSpPr>
            <p:nvPr/>
          </p:nvGrpSpPr>
          <p:grpSpPr bwMode="auto">
            <a:xfrm>
              <a:off x="997" y="2101"/>
              <a:ext cx="768" cy="1038"/>
              <a:chOff x="997" y="2101"/>
              <a:chExt cx="768" cy="1038"/>
            </a:xfrm>
          </p:grpSpPr>
          <p:sp>
            <p:nvSpPr>
              <p:cNvPr id="325667" name="AutoShape 35"/>
              <p:cNvSpPr>
                <a:spLocks noChangeArrowheads="1"/>
              </p:cNvSpPr>
              <p:nvPr/>
            </p:nvSpPr>
            <p:spPr bwMode="gray">
              <a:xfrm>
                <a:off x="997" y="2101"/>
                <a:ext cx="768" cy="746"/>
              </a:xfrm>
              <a:prstGeom prst="roundRect">
                <a:avLst>
                  <a:gd name="adj" fmla="val 11921"/>
                </a:avLst>
              </a:prstGeom>
              <a:gradFill rotWithShape="1">
                <a:gsLst>
                  <a:gs pos="0">
                    <a:schemeClr val="hlink">
                      <a:gamma/>
                      <a:tint val="72549"/>
                      <a:invGamma/>
                    </a:schemeClr>
                  </a:gs>
                  <a:gs pos="100000">
                    <a:schemeClr val="hlink"/>
                  </a:gs>
                </a:gsLst>
                <a:lin ang="5400000" scaled="1"/>
              </a:gradFill>
              <a:ln w="38100">
                <a:solidFill>
                  <a:schemeClr val="bg1"/>
                </a:solidFill>
                <a:round/>
                <a:headEnd/>
                <a:tailEnd/>
              </a:ln>
              <a:effectLst/>
            </p:spPr>
            <p:txBody>
              <a:bodyPr wrap="none" anchor="ctr"/>
              <a:lstStyle/>
              <a:p>
                <a:pPr>
                  <a:defRPr/>
                </a:pPr>
                <a:endParaRPr lang="zh-CN" altLang="en-US">
                  <a:latin typeface="Arial" charset="0"/>
                  <a:ea typeface="楷体_GB2312" pitchFamily="49" charset="-122"/>
                </a:endParaRPr>
              </a:p>
            </p:txBody>
          </p:sp>
          <p:sp>
            <p:nvSpPr>
              <p:cNvPr id="325668" name="Freeform 36"/>
              <p:cNvSpPr>
                <a:spLocks/>
              </p:cNvSpPr>
              <p:nvPr/>
            </p:nvSpPr>
            <p:spPr bwMode="gray">
              <a:xfrm>
                <a:off x="1046" y="2150"/>
                <a:ext cx="384" cy="371"/>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hlink">
                      <a:gamma/>
                      <a:tint val="42353"/>
                      <a:invGamma/>
                    </a:schemeClr>
                  </a:gs>
                  <a:gs pos="100000">
                    <a:schemeClr val="hlink">
                      <a:alpha val="0"/>
                    </a:schemeClr>
                  </a:gs>
                </a:gsLst>
                <a:lin ang="2700000" scaled="1"/>
              </a:gradFill>
              <a:ln w="0">
                <a:noFill/>
                <a:prstDash val="solid"/>
                <a:round/>
                <a:headEnd/>
                <a:tailEnd/>
              </a:ln>
            </p:spPr>
            <p:txBody>
              <a:bodyPr/>
              <a:lstStyle/>
              <a:p>
                <a:pPr>
                  <a:defRPr/>
                </a:pPr>
                <a:endParaRPr lang="zh-CN" altLang="en-US">
                  <a:latin typeface="Arial" charset="0"/>
                  <a:ea typeface="楷体_GB2312" pitchFamily="49" charset="-122"/>
                </a:endParaRPr>
              </a:p>
            </p:txBody>
          </p:sp>
          <p:sp>
            <p:nvSpPr>
              <p:cNvPr id="325669" name="Text Box 37"/>
              <p:cNvSpPr txBox="1">
                <a:spLocks noChangeArrowheads="1"/>
              </p:cNvSpPr>
              <p:nvPr/>
            </p:nvSpPr>
            <p:spPr bwMode="gray">
              <a:xfrm>
                <a:off x="1283" y="2291"/>
                <a:ext cx="130" cy="848"/>
              </a:xfrm>
              <a:prstGeom prst="rect">
                <a:avLst/>
              </a:prstGeom>
              <a:noFill/>
              <a:ln w="9525" algn="ctr">
                <a:noFill/>
                <a:miter lim="800000"/>
                <a:headEnd/>
                <a:tailEnd/>
              </a:ln>
              <a:effectLst/>
            </p:spPr>
            <p:txBody>
              <a:bodyPr wrap="none">
                <a:spAutoFit/>
              </a:bodyPr>
              <a:lstStyle/>
              <a:p>
                <a:pPr algn="ctr" eaLnBrk="0" hangingPunct="0">
                  <a:lnSpc>
                    <a:spcPct val="100000"/>
                  </a:lnSpc>
                  <a:spcBef>
                    <a:spcPct val="0"/>
                  </a:spcBef>
                  <a:defRPr/>
                </a:pPr>
                <a:endParaRPr lang="zh-CN" altLang="zh-CN" sz="2800" b="0">
                  <a:solidFill>
                    <a:srgbClr val="FFFFFF"/>
                  </a:solidFill>
                  <a:effectLst>
                    <a:outerShdw blurRad="38100" dist="38100" dir="2700000" algn="tl">
                      <a:srgbClr val="C0C0C0"/>
                    </a:outerShdw>
                  </a:effectLst>
                  <a:latin typeface="Arial" charset="0"/>
                  <a:ea typeface="宋体" pitchFamily="2" charset="-122"/>
                </a:endParaRPr>
              </a:p>
            </p:txBody>
          </p:sp>
        </p:grpSp>
        <p:sp>
          <p:nvSpPr>
            <p:cNvPr id="64523" name="Text Box 38"/>
            <p:cNvSpPr txBox="1">
              <a:spLocks noChangeArrowheads="1"/>
            </p:cNvSpPr>
            <p:nvPr/>
          </p:nvSpPr>
          <p:spPr bwMode="gray">
            <a:xfrm>
              <a:off x="1871" y="2142"/>
              <a:ext cx="2931" cy="848"/>
            </a:xfrm>
            <a:prstGeom prst="rect">
              <a:avLst/>
            </a:prstGeom>
            <a:noFill/>
            <a:ln w="9525" algn="ctr">
              <a:noFill/>
              <a:miter lim="800000"/>
              <a:headEnd/>
              <a:tailEnd/>
            </a:ln>
          </p:spPr>
          <p:txBody>
            <a:bodyPr>
              <a:spAutoFit/>
            </a:bodyPr>
            <a:lstStyle/>
            <a:p>
              <a:pPr algn="ctr" eaLnBrk="0" hangingPunct="0">
                <a:lnSpc>
                  <a:spcPct val="100000"/>
                </a:lnSpc>
                <a:spcBef>
                  <a:spcPct val="0"/>
                </a:spcBef>
              </a:pPr>
              <a:r>
                <a:rPr lang="zh-CN" altLang="en-US" sz="2800"/>
                <a:t>自强自律</a:t>
              </a:r>
              <a:endParaRPr lang="zh-CN" altLang="en-US" sz="2800" b="0">
                <a:solidFill>
                  <a:srgbClr val="000000"/>
                </a:solidFill>
                <a:ea typeface="黑体" pitchFamily="49" charset="-122"/>
              </a:endParaRPr>
            </a:p>
          </p:txBody>
        </p:sp>
      </p:gr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318</TotalTime>
  <Words>5248</Words>
  <Application>Microsoft Office PowerPoint</Application>
  <PresentationFormat>自定义</PresentationFormat>
  <Paragraphs>503</Paragraphs>
  <Slides>127</Slides>
  <Notes>0</Notes>
  <HiddenSlides>0</HiddenSlides>
  <MMClips>0</MMClips>
  <ScaleCrop>false</ScaleCrop>
  <HeadingPairs>
    <vt:vector size="4" baseType="variant">
      <vt:variant>
        <vt:lpstr>主题</vt:lpstr>
      </vt:variant>
      <vt:variant>
        <vt:i4>1</vt:i4>
      </vt:variant>
      <vt:variant>
        <vt:lpstr>幻灯片标题</vt:lpstr>
      </vt:variant>
      <vt:variant>
        <vt:i4>127</vt:i4>
      </vt:variant>
    </vt:vector>
  </HeadingPairs>
  <TitlesOfParts>
    <vt:vector size="128"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第一节 遵守社会公德</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（一） 职业生活与劳动观念</vt:lpstr>
      <vt:lpstr>幻灯片 39</vt:lpstr>
      <vt:lpstr>幻灯片 40</vt:lpstr>
      <vt:lpstr>幻灯片 41</vt:lpstr>
      <vt:lpstr>大学生的职业道德：科学精神和学术道德</vt:lpstr>
      <vt:lpstr>科学精神</vt:lpstr>
      <vt:lpstr>学术道德</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新生活 新方向</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为何偏爱“嫁得好”？</vt:lpstr>
      <vt:lpstr>做完美女人，一个都不能少</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家庭美德的基本要求</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个人品德的基本要求</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lenovo</cp:lastModifiedBy>
  <cp:revision>49</cp:revision>
  <dcterms:created xsi:type="dcterms:W3CDTF">2021-08-19T01:01:52Z</dcterms:created>
  <dcterms:modified xsi:type="dcterms:W3CDTF">2022-11-13T01:58:34Z</dcterms:modified>
</cp:coreProperties>
</file>